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77" r:id="rId4"/>
    <p:sldId id="273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74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055" autoAdjust="0"/>
    <p:restoredTop sz="96036" autoAdjust="0"/>
  </p:normalViewPr>
  <p:slideViewPr>
    <p:cSldViewPr snapToGrid="0">
      <p:cViewPr varScale="1">
        <p:scale>
          <a:sx n="134" d="100"/>
          <a:sy n="134" d="100"/>
        </p:scale>
        <p:origin x="72" y="1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31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3680 0 0,'-2'2'36'0'0,"0"-1"-1"0"0,0 1 1 0 0,0-1 0 0 0,0 1 0 0 0,-1-1-1 0 0,1 0 1 0 0,-1 1 0 0 0,1-1 0 0 0,-1 0-1 0 0,-2 0 1 0 0,-28 4 5693 0 0,14 1 5956 0 0,34 1-10308 0 0,19 5-746 0 0,164 32 1523 0 0,-153-37-1498 0 0,0-2-1 0 0,67-2 0 0 0,355-39 65 0 0,-63-2 823 0 0,-186 36-1287 0 0,-23 1-79 0 0,82-2 381 0 0,-188 4-292 0 0,114 12 366 0 0,-160-8-520 0 0,76 14-173 0 0,-33-4 2 0 0,-86-14 43 0 0,1-1 1 0 0,0 0-1 0 0,0 0 0 0 0,0 1 1 0 0,0-1-1 0 0,0 0 0 0 0,0 0 1 0 0,0 0-1 0 0,0 0 0 0 0,0 0 1 0 0,0 0-1 0 0,0-1 0 0 0,0 1 1 0 0,0 0-1 0 0,0 0 0 0 0,1-1 1 0 0,-2 0-14 0 0,0 1 0 0 0,0-1 0 0 0,0 1 0 0 0,-1-1 1 0 0,1 1-1 0 0,0-1 0 0 0,0 1 0 0 0,0 0 0 0 0,-1-1 1 0 0,1 1-1 0 0,0-1 0 0 0,-1 1 0 0 0,1 0 0 0 0,0-1 1 0 0,-1 1-1 0 0,1 0 0 0 0,0-1 0 0 0,-1 1 0 0 0,1 0 1 0 0,-1 0-1 0 0,1-1 0 0 0,-1 1 0 0 0,-33-20-1660 0 0,33 20 1579 0 0,-14-8-3015 0 0,2 1-6429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4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21191 0 0,'0'0'2127'0'0,"-4"0"-1926"0"0,-22 7 432 0 0,15-5-62 0 0,-1 1 0 0 0,1 1 0 0 0,0 0 0 0 0,-16 8 0 0 0,19-7-445 0 0,1 0 1 0 0,-1 1-1 0 0,1 0 0 0 0,0 1 0 0 0,1 0 1 0 0,0 0-1 0 0,0 0 0 0 0,0 1 0 0 0,1-1 1 0 0,0 1-1 0 0,1 1 0 0 0,0-1 0 0 0,0 0 1 0 0,0 1-1 0 0,1 0 0 0 0,1 0 0 0 0,-1 0 1 0 0,0 12-1 0 0,2-17-97 0 0,1-1 0 0 0,0 0 0 0 0,0 0 0 0 0,0 0 0 0 0,0 0 0 0 0,1 0 0 0 0,-1 1 0 0 0,1-1 0 0 0,0 0 0 0 0,0 0 0 0 0,0 0 0 0 0,0 0 0 0 0,0 0 0 0 0,1-1 0 0 0,-1 1 0 0 0,3 3 0 0 0,-1-4 39 0 0,-1 1-1 0 0,1-1 1 0 0,0 1 0 0 0,0-1 0 0 0,0 0 0 0 0,0 0 0 0 0,1 0-1 0 0,-1-1 1 0 0,1 1 0 0 0,-1-1 0 0 0,1 0 0 0 0,-1 0 0 0 0,5 1-1 0 0,-2 0-34 0 0,1-1-1 0 0,0 0 1 0 0,0 0-1 0 0,0-1 0 0 0,0 0 1 0 0,0 0-1 0 0,0-1 1 0 0,0 1-1 0 0,-1-1 1 0 0,1-1-1 0 0,0 0 0 0 0,-1 0 1 0 0,1 0-1 0 0,11-6 1 0 0,-13 5-13 0 0,1 0 1 0 0,-1-1 0 0 0,0 0 0 0 0,-1 0-1 0 0,1 0 1 0 0,-1 0 0 0 0,0-1 0 0 0,0 0-1 0 0,0 0 1 0 0,0 0 0 0 0,-1 0-1 0 0,0-1 1 0 0,0 1 0 0 0,-1-1 0 0 0,1 1-1 0 0,2-12 1 0 0,-2 7-175 0 0,0 0 0 0 0,-1 1 0 0 0,0-1 0 0 0,-1 0 0 0 0,0 0 0 0 0,-1 0 0 0 0,-1-18 0 0 0,1 26-91 0 0,-1 0-1 0 0,0 0 0 0 0,0 0 1 0 0,0 0-1 0 0,0 0 1 0 0,0 0-1 0 0,-1 0 1 0 0,1 1-1 0 0,0-1 1 0 0,-1 0-1 0 0,-2-1 0 0 0,-5-4-1287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0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 6560 0 0,'0'0'504'0'0,"6"-12"9959"0"0,-13 16-8272 0 0,-8 11-2087 0 0,8-3 61 0 0,1 1 1 0 0,1-1-1 0 0,0 1 0 0 0,1 0 1 0 0,1 0-1 0 0,0 0 0 0 0,0 1 0 0 0,0 14 1 0 0,2-8-148 0 0,1-1 0 0 0,1 1 1 0 0,0-1-1 0 0,2 1 0 0 0,4 19 0 0 0,-6-36-7 0 0,0 0 0 0 0,0 1-1 0 0,0-1 1 0 0,0 0 0 0 0,1 0-1 0 0,-1 0 1 0 0,1 0-1 0 0,0 0 1 0 0,0 0 0 0 0,0-1-1 0 0,5 6 1 0 0,-6-7-8 0 0,0 0-1 0 0,0 0 1 0 0,1 0 0 0 0,-1-1-1 0 0,0 1 1 0 0,1 0-1 0 0,-1 0 1 0 0,1-1 0 0 0,-1 1-1 0 0,1-1 1 0 0,0 0 0 0 0,-1 1-1 0 0,1-1 1 0 0,-1 0-1 0 0,1 0 1 0 0,-1 0 0 0 0,1 0-1 0 0,0 0 1 0 0,-1 0 0 0 0,1 0-1 0 0,-1-1 1 0 0,1 1 0 0 0,0-1-1 0 0,-1 1 1 0 0,1-1-1 0 0,1 0 1 0 0,3-3-25 0 0,0 1 1 0 0,0 0-1 0 0,-1-1 0 0 0,1 0 1 0 0,-1-1-1 0 0,0 1 0 0 0,6-8 1 0 0,-5 5-1963 0 0,0-1 0 0 0,7-12 0 0 0,1-4-4677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0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9 185 14512 0 0,'0'0'1313'0'0,"-4"3"-1050"0"0,-1-3 1954 0 0,17 7-1219 0 0,7 2-1327 0 0,-10-5 363 0 0,0 0 0 0 0,-1 1 0 0 0,1 0-1 0 0,-1 1 1 0 0,9 7 0 0 0,-7-4 79 0 0,0 1 0 0 0,-1 1 1 0 0,0 0-1 0 0,-1 0 0 0 0,10 16 1 0 0,-13-18 740 0 0,-5-11 368 0 0,-7-19 815 0 0,3 12-2006 0 0,-34-111 1912 0 0,33 99-1818 0 0,1-1 1 0 0,0 0 0 0 0,0-37 0 0 0,4 55-135 0 0,0 0 0 0 0,1 0 0 0 0,-1 0-1 0 0,1 1 1 0 0,0-1 0 0 0,0 0 0 0 0,0 0 0 0 0,3-4-1 0 0,-4 7-71 0 0,0 1-1 0 0,1-1 1 0 0,-1 0 0 0 0,0 0-1 0 0,1 1 1 0 0,-1-1-1 0 0,1 0 1 0 0,-1 1-1 0 0,1-1 1 0 0,0 0-1 0 0,-1 1 1 0 0,1-1-1 0 0,0 1 1 0 0,-1-1 0 0 0,1 1-1 0 0,0-1 1 0 0,-1 1-1 0 0,1 0 1 0 0,0-1-1 0 0,0 1 1 0 0,0 0-1 0 0,-1-1 1 0 0,1 1 0 0 0,0 0-1 0 0,0 0 1 0 0,0 0-1 0 0,0 0 1 0 0,0 0-1 0 0,-1 0 1 0 0,1 0-1 0 0,0 0 1 0 0,0 0-1 0 0,0 0 1 0 0,0 1 0 0 0,-1-1-1 0 0,1 0 1 0 0,0 0-1 0 0,0 1 1 0 0,-1-1-1 0 0,1 1 1 0 0,0-1-1 0 0,0 1 1 0 0,18 12-2834 0 0,-14-6 1063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0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1840 0 0,'19'5'-804'0'0,"-16"-5"1617"0"0,1 0 0 0 0,-1 0 0 0 0,0 0 0 0 0,0 0 0 0 0,0 0 0 0 0,0-1 0 0 0,5 0 0 0 0,-6 0-222 0 0,-1 1 0 0 0,1-1 0 0 0,0 0 1 0 0,-1 0-1 0 0,1 0 0 0 0,0 1 0 0 0,-1-2 0 0 0,1 1 1 0 0,-1 0-1 0 0,0 0 0 0 0,1 0 0 0 0,-1-1 0 0 0,2-1 0 0 0,-2 1-356 0 0,0 1 0 0 0,0-1 0 0 0,0 0 0 0 0,-1 1 0 0 0,1-1-1 0 0,0 0 1 0 0,-1 0 0 0 0,1 0 0 0 0,-1-2 0 0 0,2-10 657 0 0,0 4-432 0 0,0 0 0 0 0,-1 0-1 0 0,-1 0 1 0 0,0-1 0 0 0,-2-19-1 0 0,-1 16 1 0 0,-1 1-1 0 0,-10-24 0 0 0,13 34-397 0 0,1 3-44 0 0,0 0 0 0 0,0 0 0 0 0,0 0-1 0 0,0 0 1 0 0,0-1 0 0 0,0 1 0 0 0,0 0 0 0 0,0 0-1 0 0,0 0 1 0 0,0 0 0 0 0,0 0 0 0 0,0 0-1 0 0,-1-1 1 0 0,1 1 0 0 0,0 0 0 0 0,0 0 0 0 0,0 0-1 0 0,0 0 1 0 0,0 0 0 0 0,0 0 0 0 0,-1 0 0 0 0,1 0-1 0 0,0-1 1 0 0,0 1 0 0 0,0 0 0 0 0,0 0-1 0 0,0 0 1 0 0,-1 0 0 0 0,1 0 0 0 0,0 0 0 0 0,0 0-1 0 0,0 0 1 0 0,0 0 0 0 0,-1 0 0 0 0,1 0-1 0 0,0 0 1 0 0,0 0 0 0 0,0 0 0 0 0,0 0 0 0 0,0 0-1 0 0,-1 0 1 0 0,1 0 0 0 0,0 0 0 0 0,0 1 0 0 0,0-1-1 0 0,0 0 1 0 0,0 0 0 0 0,-1 0 0 0 0,1 0-1 0 0,0 0 1 0 0,0 0 0 0 0,0 0 0 0 0,0 0 0 0 0,0 1-1 0 0,0-1 1 0 0,0 0 0 0 0,-1 0 0 0 0,1 0-1 0 0,0 0 1 0 0,0 0 0 0 0,0 1 0 0 0,0-1 0 0 0,0 0-1 0 0,0 0 1 0 0,0 0 0 0 0,-5 10 426 0 0,4-6-428 0 0,0 0 0 0 0,1 0 0 0 0,-1 0 0 0 0,1 0 0 0 0,-1 0 0 0 0,1 0 0 0 0,0 1 0 0 0,1-1 1 0 0,-1 0-1 0 0,1 0 0 0 0,0 0 0 0 0,0 0 0 0 0,0 0 0 0 0,0 0 0 0 0,1 0 0 0 0,0-1 0 0 0,-1 1 1 0 0,1 0-1 0 0,1-1 0 0 0,-1 1 0 0 0,0-1 0 0 0,1 0 0 0 0,0 0 0 0 0,4 4 0 0 0,-5-5-34 0 0,1 0-1 0 0,-1 1 0 0 0,1-1 0 0 0,-1 0 0 0 0,1-1 1 0 0,0 1-1 0 0,0 0 0 0 0,0-1 0 0 0,0 0 0 0 0,0 0 1 0 0,0 0-1 0 0,1 0 0 0 0,-1 0 0 0 0,0 0 0 0 0,0-1 1 0 0,1 0-1 0 0,-1 0 0 0 0,0 0 0 0 0,1 0 0 0 0,-1 0 1 0 0,0 0-1 0 0,0-1 0 0 0,1 0 0 0 0,-1 0 0 0 0,0 1 1 0 0,0-2-1 0 0,0 1 0 0 0,0 0 0 0 0,0-1 0 0 0,4-2 1 0 0,-1-1-535 0 0,0-1 0 0 0,0 1 1 0 0,6-9-1 0 0,3-5-754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1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0 17335 0 0,'-17'1'1850'0'0,"15"-1"-1745"0"0,0 1 0 0 0,0 0 0 0 0,0-1 1 0 0,0 1-1 0 0,0 0 0 0 0,1 0 0 0 0,-1 0 1 0 0,0 0-1 0 0,0 0 0 0 0,1 1 0 0 0,-1-1 1 0 0,0 1-1 0 0,1-1 0 0 0,-1 1 0 0 0,1-1 1 0 0,-3 4-1 0 0,2-1 108 0 0,1 0 0 0 0,-1 0 0 0 0,0-1 1 0 0,1 1-1 0 0,0 0 0 0 0,0 0 0 0 0,0 0 0 0 0,0 5 1 0 0,0 5 85 0 0,1 1-1 0 0,1-1 1 0 0,0 0 0 0 0,3 14 0 0 0,2 3 53 0 0,2-1-1 0 0,18 43 1 0 0,-16-47-261 0 0,1-1 1 0 0,1-1 0 0 0,2 1-1 0 0,0-2 1 0 0,23 28-1 0 0,-34-46-315 0 0,21 21 314 0 0,-23-25-324 0 0,0 0 0 0 0,0 0-1 0 0,1 0 1 0 0,-1 0 0 0 0,0 0 0 0 0,1 0-1 0 0,-1 0 1 0 0,1-1 0 0 0,-1 1 0 0 0,1 0-1 0 0,-1-1 1 0 0,1 0 0 0 0,-1 1 0 0 0,1-1-1 0 0,-1 0 1 0 0,1 1 0 0 0,3-1 0 0 0</inkml:trace>
  <inkml:trace contextRef="#ctx0" brushRef="#br0" timeOffset="1">8 276 19351 0 0,'-7'-2'627'0'0,"6"1"114"0"0,13-3 619 0 0,3-2-952 0 0,2-2-115 0 0,22-12-756 0 0,54-19 0 0 0,-52 23-2689 0 0,-23 9 1521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1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1 260 17567 0 0,'21'-9'1950'0'0,"-17"7"-1956"0"0,0 1 0 0 0,0 0 0 0 0,-1-1 0 0 0,7-4 0 0 0,-2 1 255 0 0,-1-1 0 0 0,1 0-1 0 0,-1 0 1 0 0,0-1 0 0 0,0 0-1 0 0,-1 0 1 0 0,0-1 0 0 0,-1 0-1 0 0,10-16 1 0 0,-10 12-8 0 0,1 0 0 0 0,-1-1 0 0 0,5-19-1 0 0,-9 28-204 0 0,0-1 0 0 0,-1 0 0 0 0,1 0 0 0 0,-1 0 0 0 0,0 1 0 0 0,0-1-1 0 0,0 0 1 0 0,0 0 0 0 0,-1 0 0 0 0,0 1 0 0 0,0-1 0 0 0,-1 0-1 0 0,-1-4 1 0 0,3 8-17 0 0,-1 0-1 0 0,1 0 1 0 0,-1 0-1 0 0,0 0 1 0 0,1 0-1 0 0,-1 1 1 0 0,0-1 0 0 0,1 0-1 0 0,-1 0 1 0 0,0 1-1 0 0,0-1 1 0 0,0 0-1 0 0,0 1 1 0 0,1-1-1 0 0,-1 1 1 0 0,0 0-1 0 0,0-1 1 0 0,0 1-1 0 0,0-1 1 0 0,0 1-1 0 0,0 0 1 0 0,0 0 0 0 0,0 0-1 0 0,0 0 1 0 0,0 0-1 0 0,0 0 1 0 0,-1 0-1 0 0,1 0 1 0 0,0 0-1 0 0,0 0 1 0 0,0 0-1 0 0,0 1 1 0 0,0-1-1 0 0,0 0 1 0 0,-1 1-1 0 0,-1 0 45 0 0,1 1-1 0 0,-1-1 1 0 0,1 0-1 0 0,-1 1 1 0 0,1-1-1 0 0,0 1 1 0 0,0 0 0 0 0,-1 0-1 0 0,1 0 1 0 0,0 0-1 0 0,-3 4 1 0 0,-2 6 193 0 0,1 0 0 0 0,0 0 1 0 0,1 1-1 0 0,0-1 1 0 0,0 1-1 0 0,-3 20 0 0 0,7-24-98 0 0,0 1-1 0 0,0 0 1 0 0,0 0-1 0 0,1-1 1 0 0,1 1-1 0 0,0 0 0 0 0,0-1 1 0 0,1 1-1 0 0,5 16 1 0 0,-4-17-184 0 0,0 0 1 0 0,1 0-1 0 0,0 0 1 0 0,0 0-1 0 0,1-1 1 0 0,7 11-1 0 0,-10-17 37 0 0,0 0-1 0 0,1 1 1 0 0,-1-1-1 0 0,0 0 1 0 0,1 0-1 0 0,-1 0 1 0 0,1-1-1 0 0,0 1 1 0 0,0-1 0 0 0,-1 1-1 0 0,1-1 1 0 0,0 0-1 0 0,0 0 1 0 0,0 0-1 0 0,0-1 1 0 0,1 1 0 0 0,-1-1-1 0 0,0 1 1 0 0,0-1-1 0 0,0 0 1 0 0,0 0-1 0 0,0 0 1 0 0,5-2-1 0 0,1 1-709 0 0,-1-1-1 0 0,0 0 1 0 0,-1 0-1 0 0,1-1 1 0 0,0 0-1 0 0,-1 0 1 0 0,1-1-1 0 0,12-8 1 0 0,-8-1-1347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11976 0 0,'0'0'546'0'0,"-14"11"352"0"0,12-10-576 0 0,0 0 0 0 0,0 0 0 0 0,0 1 0 0 0,0-1 0 0 0,1 1 0 0 0,-1 0 0 0 0,0-1 0 0 0,1 1 0 0 0,-1 0 0 0 0,1 0 0 0 0,-1 0 1 0 0,-1 4-1 0 0,-12 29 2178 0 0,12-27-2098 0 0,0 2-231 0 0,0 1-1 0 0,1-1 1 0 0,0 1 0 0 0,0 0 0 0 0,1 0 0 0 0,1-1 0 0 0,0 1 0 0 0,2 16-1 0 0,0-12 32 0 0,0-1-1 0 0,1 0 1 0 0,1-1-1 0 0,0 1 1 0 0,12 26-1 0 0,-15-38-193 0 0,0 1 0 0 0,1-1 0 0 0,-1 1 0 0 0,1-1 0 0 0,0 1 0 0 0,-1-1 0 0 0,1 0 0 0 0,0 0 0 0 0,0 0 0 0 0,1 0 0 0 0,-1 0 0 0 0,0 0 0 0 0,1-1 0 0 0,-1 1 0 0 0,1-1 0 0 0,-1 1 0 0 0,1-1 0 0 0,0 0 0 0 0,-1 0 0 0 0,5 1 0 0 0,-2-2 1 0 0,0 0 0 0 0,0 0-1 0 0,0 0 1 0 0,0 0 0 0 0,0-1-1 0 0,0 0 1 0 0,0 0 0 0 0,0 0-1 0 0,-1-1 1 0 0,1 1 0 0 0,6-5-1 0 0,-2 2-134 0 0,-1-1-1 0 0,0 0 1 0 0,0 0-1 0 0,-1-1 1 0 0,0 0-1 0 0,0 0 0 0 0,0-1 1 0 0,-1 0-1 0 0,0 0 1 0 0,8-12-1 0 0,0-1-1457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2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40 5064 0 0,'-37'-40'16281'0'0,"44"50"-15226"0"0,0-1 0 0 0,8 18 1 0 0,-1-2-856 0 0,36 70 85 0 0,-3-6-110 0 0,-13-23 168 0 0,-25-46-546 0 0,1-1-1 0 0,17 26 0 0 0,-13-31-864 0 0,-3-8-5354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2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1 15144 0 0,'-4'0'126'0'0,"1"0"0"0"0,0 1 0 0 0,0-1 0 0 0,0 1 0 0 0,-1 0 0 0 0,1 0 0 0 0,0 0 1 0 0,0 0-1 0 0,0 1 0 0 0,1-1 0 0 0,-1 1 0 0 0,-5 3 0 0 0,3-1 32 0 0,0 0 0 0 0,1 1 0 0 0,-1 0-1 0 0,1-1 1 0 0,-6 10 0 0 0,7-7 114 0 0,0 0 0 0 0,0 0 0 0 0,1 0-1 0 0,-1 1 1 0 0,2-1 0 0 0,-1 0 0 0 0,0 12 0 0 0,1-10-26 0 0,0-1-180 0 0,0 0 0 0 0,1 1-1 0 0,0-1 1 0 0,1 1-1 0 0,0-1 1 0 0,0 0 0 0 0,1 0-1 0 0,0 1 1 0 0,0-1-1 0 0,1 0 1 0 0,0-1 0 0 0,0 1-1 0 0,1 0 1 0 0,6 10-1 0 0,-7-14-54 0 0,-2-4-2 0 0,-1 1-1 0 0,1-1 1 0 0,0 0-1 0 0,0 0 1 0 0,0 0-1 0 0,0-1 1 0 0,-1 1-1 0 0,1 0 1 0 0,0 0-1 0 0,0 0 1 0 0,-1-1-1 0 0,2 1 1 0 0,-1 0-1 0 0,2-2 2 0 0,-1 1 1 0 0,1-1 0 0 0,0 1 0 0 0,0-1-1 0 0,-1 0 1 0 0,1 0 0 0 0,-1 0 0 0 0,1 0-1 0 0,-1 0 1 0 0,0-1 0 0 0,0 1 0 0 0,0-1-1 0 0,0 0 1 0 0,-1 1 0 0 0,1-1 0 0 0,-1 0-1 0 0,1 0 1 0 0,-1 0 0 0 0,0 0 0 0 0,0 0-1 0 0,0 0 1 0 0,0-6 0 0 0,2-7 109 0 0,-1-1 1 0 0,-1 0-1 0 0,-1-18 0 0 0,0 21 112 0 0,-1-10 283 0 0,0 16-132 0 0,1 0-1 0 0,0 0 0 0 0,1-11 1 0 0,0 10 1013 0 0,1 25-1103 0 0,3 7-480 0 0,-1-5 288 0 0,0-1-1 0 0,0 0 1 0 0,2 0-1 0 0,0 0 1 0 0,16 28-1 0 0,-21-44-221 0 0,-1 0 0 0 0,1 0 0 0 0,0 0 0 0 0,0 0 0 0 0,-1 0 0 0 0,1 0 0 0 0,0-1 0 0 0,0 1 1 0 0,0 0-1 0 0,0-1 0 0 0,0 1 0 0 0,0-1 0 0 0,0 1 0 0 0,0-1 0 0 0,1 1 0 0 0,-1-1 0 0 0,0 0 0 0 0,0 0 0 0 0,0 1 0 0 0,0-1 0 0 0,1 0 0 0 0,-1 0 0 0 0,0 0 0 0 0,0 0 0 0 0,0 0 0 0 0,0 0 0 0 0,1-1 0 0 0,-1 1 0 0 0,0 0 0 0 0,0-1 0 0 0,0 1 0 0 0,0-1 0 0 0,0 1 0 0 0,0-1 0 0 0,0 1 1 0 0,0-1-1 0 0,0 0 0 0 0,0 1 0 0 0,1-2 0 0 0,7-10-1705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63 136 4144 0 0,'0'0'319'0'0,"-8"3"282"0"0,5-2 1202 0 0,0 0 0 0 0,0 0 1 0 0,0 1-1 0 0,0 0 0 0 0,0 0 0 0 0,-4 3 1 0 0,4-3-1070 0 0,0 1 1 0 0,0 0 0 0 0,1 0 0 0 0,-1 0-1 0 0,-4 6 1 0 0,6-7-684 0 0,0 0-1 0 0,0 0 1 0 0,0-1 0 0 0,0 1 0 0 0,0 0-1 0 0,1 0 1 0 0,-1 0 0 0 0,1 0 0 0 0,-1 0-1 0 0,1 1 1 0 0,0-1 0 0 0,-1 0-1 0 0,1 0 1 0 0,0 0 0 0 0,1 0 0 0 0,-1 0-1 0 0,0 0 1 0 0,0 0 0 0 0,1 0-1 0 0,-1 0 1 0 0,1 0 0 0 0,0 0 0 0 0,0 0-1 0 0,0 0 1 0 0,0 0 0 0 0,0 0 0 0 0,2 2-1 0 0,-2-2-47 0 0,1 0-1 0 0,0 0 1 0 0,0 0-1 0 0,0-1 1 0 0,0 1-1 0 0,0-1 0 0 0,0 1 1 0 0,1-1-1 0 0,-1 0 1 0 0,0 0-1 0 0,1 0 1 0 0,-1 0-1 0 0,4 0 1 0 0,3 1-32 0 0,0-1 0 0 0,14 1 1 0 0,-17-2 134 0 0,0 0 1 0 0,1 1-1 0 0,-1 0 1 0 0,0 0 0 0 0,1 0-1 0 0,10 5 1 0 0,-15-5-44 0 0,0 0 1 0 0,0 0-1 0 0,0 0 1 0 0,0 1-1 0 0,0-1 1 0 0,0 1-1 0 0,0 0 1 0 0,-1-1-1 0 0,1 1 1 0 0,-1 0-1 0 0,1 0 1 0 0,-1 0-1 0 0,0 0 1 0 0,1 0-1 0 0,0 4 1 0 0,0-1 0 0 0,-1-1-1 0 0,0 1 1 0 0,0-1-1 0 0,0 1 1 0 0,-1 0-1 0 0,0-1 1 0 0,0 9-1 0 0,-2 2-711 0 0,0 1 0 0 0,-2-1-1 0 0,-9 29 1 0 0,6-29-5048 0 0,0-2-1813 0 0</inkml:trace>
  <inkml:trace contextRef="#ctx0" brushRef="#br0" timeOffset="1">270 1 15664 0 0,'0'0'1417'0'0,"-2"1"-1167"0"0,-7 9-252 0 0,6-7 276 0 0,1-1 1 0 0,0 1 0 0 0,-1 0-1 0 0,1-1 1 0 0,0 1 0 0 0,0 0-1 0 0,1 1 1 0 0,-4 5 0 0 0,4-5 134 0 0,-1 1 0 0 0,1-1 1 0 0,0 1-1 0 0,0 0 1 0 0,1-1-1 0 0,-1 1 0 0 0,1 8 1 0 0,0-11-384 0 0,1 0-1 0 0,-1 0 1 0 0,0 0 0 0 0,1-1 0 0 0,-1 1 0 0 0,1 0 0 0 0,0 0 0 0 0,-1-1 0 0 0,1 1-1 0 0,0 0 1 0 0,0-1 0 0 0,0 1 0 0 0,0-1 0 0 0,0 1 0 0 0,1-1 0 0 0,-1 1 0 0 0,0-1-1 0 0,1 0 1 0 0,-1 0 0 0 0,1 0 0 0 0,-1 0 0 0 0,1 0 0 0 0,1 1 0 0 0,8 3 125 0 0,0-1 0 0 0,0 0 0 0 0,0 0 0 0 0,1-1 0 0 0,-1-1 0 0 0,13 1 0 0 0,-21-2-122 0 0,1-1 1 0 0,-1 1-1 0 0,1 0 0 0 0,-1 0 1 0 0,0 0-1 0 0,0 0 0 0 0,1 1 1 0 0,-1-1-1 0 0,0 1 0 0 0,0 0 1 0 0,-1 0-1 0 0,1 0 0 0 0,0 0 1 0 0,0 1-1 0 0,-1-1 0 0 0,0 1 1 0 0,1-1-1 0 0,-1 1 0 0 0,0 0 1 0 0,0 0-1 0 0,-1 0 0 0 0,1 0 1 0 0,0 0-1 0 0,-1 0 0 0 0,0 0 1 0 0,0 1-1 0 0,1 3 0 0 0,0-1 0 0 0,-1 0 1 0 0,1 0-1 0 0,-1 0 0 0 0,0 0 0 0 0,-1 0 1 0 0,0 1-1 0 0,0-1 0 0 0,0 0 0 0 0,-1 0 0 0 0,0 1 1 0 0,-2 7-1 0 0,2-10-228 0 0,0 1-458 0 0,0 0-1 0 0,0 1 1 0 0,-1-1 0 0 0,-3 6 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3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33 177 15664 0 0,'0'0'1417'0'0,"11"-8"-1064"0"0,-8 5-128 0 0,0 1 1 0 0,0-1-1 0 0,0 0 1 0 0,-1 0-1 0 0,0-1 0 0 0,1 1 1 0 0,-1 0-1 0 0,0-1 0 0 0,-1 1 1 0 0,1-1-1 0 0,-1 0 0 0 0,1 0 1 0 0,-1 1-1 0 0,0-1 1 0 0,0-5-1 0 0,0 2-151 0 0,-1 1 1 0 0,0-1 0 0 0,0 0-1 0 0,0 0 1 0 0,-1 0 0 0 0,0 1-1 0 0,0-1 1 0 0,-3-7-1 0 0,2 9 83 0 0,1 1-1 0 0,-1 0 0 0 0,0-1 1 0 0,0 1-1 0 0,-3-4 0 0 0,4 7-129 0 0,1 0 0 0 0,-1 1-1 0 0,1-1 1 0 0,-1 0-1 0 0,0 0 1 0 0,1 1 0 0 0,-1-1-1 0 0,0 0 1 0 0,0 1-1 0 0,1-1 1 0 0,-1 1 0 0 0,0-1-1 0 0,0 1 1 0 0,0-1-1 0 0,0 1 1 0 0,0-1 0 0 0,1 1-1 0 0,-1 0 1 0 0,0 0-1 0 0,0-1 1 0 0,0 1 0 0 0,0 0-1 0 0,0 0 1 0 0,0 0-1 0 0,0 0 1 0 0,0 0 0 0 0,0 0-1 0 0,0 1 1 0 0,0-1-1 0 0,0 0 1 0 0,0 0 0 0 0,-1 1-1 0 0,1 0 22 0 0,-1 0 0 0 0,1 0-1 0 0,-1 0 1 0 0,1 1 0 0 0,0-1 0 0 0,-1 0-1 0 0,1 1 1 0 0,0-1 0 0 0,0 0 0 0 0,0 1-1 0 0,0 0 1 0 0,1-1 0 0 0,-1 1-1 0 0,0-1 1 0 0,0 4 0 0 0,-7 28 798 0 0,8-26-747 0 0,0-1 1 0 0,0 1 0 0 0,1 0 0 0 0,-1 0-1 0 0,1 0 1 0 0,1-1 0 0 0,-1 1-1 0 0,1-1 1 0 0,1 1 0 0 0,-1-1 0 0 0,1 0-1 0 0,0 1 1 0 0,0-2 0 0 0,1 1 0 0 0,5 7-1 0 0,-6-9-256 0 0,0 0 0 0 0,1 0 0 0 0,-1 0 0 0 0,1 0 0 0 0,-1-1 0 0 0,1 0 0 0 0,0 0 0 0 0,1 0 0 0 0,-1 0 0 0 0,0-1 0 0 0,1 1-1 0 0,0-1 1 0 0,-1 0 0 0 0,1-1 0 0 0,0 1 0 0 0,0-1 0 0 0,0 0 0 0 0,0 0 0 0 0,0 0 0 0 0,0-1 0 0 0,7 0 0 0 0,3-2-1553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4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43 3224 0 0,'6'-4'623'0'0,"4"-3"-73"0"0,2-2 1313 0 0,-4 0 4213 0 0,-8 9-5977 0 0,0 0 1 0 0,0-1 0 0 0,0 1 0 0 0,0 0-1 0 0,0-1 1 0 0,0 1 0 0 0,0 0 0 0 0,0 0-1 0 0,0-1 1 0 0,0 1 0 0 0,-1 0 0 0 0,1 0 0 0 0,0-1-1 0 0,0 1 1 0 0,0 0 0 0 0,0 0 0 0 0,0-1-1 0 0,-1 1 1 0 0,1 0 0 0 0,0 0 0 0 0,0 0-1 0 0,0-1 1 0 0,-1 1 0 0 0,1 0 0 0 0,0 0-1 0 0,0 0 1 0 0,0 0 0 0 0,-1 0 0 0 0,1-1-1 0 0,0 1 1 0 0,-1 0 0 0 0,-8-4 1805 0 0,6 3-1574 0 0,0 1 0 0 0,0-1-1 0 0,0 1 1 0 0,0 0 0 0 0,0 0 0 0 0,0 0 0 0 0,0 0 0 0 0,-1 1 0 0 0,1-1 0 0 0,0 1 0 0 0,0 0-1 0 0,-5 2 1 0 0,-38 17 933 0 0,42-18-1171 0 0,-8 6 486 0 0,0 0-1 0 0,0 1 0 0 0,0 0 1 0 0,-19 21-1 0 0,30-29-554 0 0,0 0-1 0 0,1 0 1 0 0,-1 0-1 0 0,0-1 1 0 0,0 1-1 0 0,1 0 0 0 0,-1 0 1 0 0,0 0-1 0 0,1 0 1 0 0,-1 0-1 0 0,1 0 1 0 0,-1 1-1 0 0,1-1 1 0 0,0 0-1 0 0,-1 0 1 0 0,1 1-1 0 0,0-1-1 0 0,0-1 0 0 0,0 1 0 0 0,0-1-1 0 0,1 1 1 0 0,-1-1 0 0 0,0 1 0 0 0,0-1 0 0 0,0 1-1 0 0,1-1 1 0 0,-1 1 0 0 0,0-1 0 0 0,1 1 0 0 0,-1-1-1 0 0,0 0 1 0 0,1 1 0 0 0,-1-1 0 0 0,0 0 0 0 0,1 1-1 0 0,-1-1 1 0 0,1 0 0 0 0,-1 1 0 0 0,1-1 0 0 0,-1 0-1 0 0,2 0 1 0 0,1 1 47 0 0,0 0 0 0 0,0 0 0 0 0,0-1-1 0 0,0 1 1 0 0,1-1 0 0 0,-1 0 0 0 0,0 0 0 0 0,0 0-1 0 0,7-2 1 0 0,5 0-1008 0 0,0-2 0 0 0,0 0 0 0 0,0-1 0 0 0,-1 0 0 0 0,1-1 0 0 0,14-8 0 0 0,-12 1-856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13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7832 0 0,'-14'1'-467'0'0,"-4"5"6790"0"0,17-5-5619 0 0,0 0 0 0 0,0 0 0 0 0,0 0 0 0 0,0 0 0 0 0,0 0-1 0 0,0 0 1 0 0,0 1 0 0 0,0-1 0 0 0,0 0 0 0 0,-1 3 0 0 0,-2 10 1352 0 0,3-7-1836 0 0,0-1-1 0 0,1 1 0 0 0,0-1 0 0 0,0 0 1 0 0,1 1-1 0 0,0-1 0 0 0,0 1 0 0 0,0-1 1 0 0,4 12-1 0 0,-3-15-179 0 0,-1 0 1 0 0,1 1-1 0 0,-1-1 0 0 0,1 0 0 0 0,0 0 1 0 0,0 0-1 0 0,0-1 0 0 0,1 1 0 0 0,-1 0 1 0 0,0-1-1 0 0,1 0 0 0 0,0 1 1 0 0,0-1-1 0 0,0 0 0 0 0,0 0 0 0 0,0-1 1 0 0,0 1-1 0 0,0 0 0 0 0,0-1 1 0 0,4 1-1 0 0,13 3 235 0 0,-13-4-51 0 0,-1 0 0 0 0,1 1 0 0 0,0 0 1 0 0,0 1-1 0 0,6 3 0 0 0,-11-5-176 0 0,0 0 1 0 0,0 0-1 0 0,-1 1 1 0 0,1-1-1 0 0,-1 0 1 0 0,1 1-1 0 0,-1 0 0 0 0,1-1 1 0 0,-1 1-1 0 0,0 0 1 0 0,0-1-1 0 0,0 1 0 0 0,0 0 1 0 0,0 0-1 0 0,0 0 1 0 0,0 0-1 0 0,-1 0 0 0 0,1 0 1 0 0,-1 0-1 0 0,1 0 1 0 0,-1 4-1 0 0,1 6 109 0 0,-1-1 0 0 0,0 1-1 0 0,-2 12 1 0 0,-5 5-910 0 0,6-25 75 0 0,-1 0-1 0 0,1-1 1 0 0,-1 1-1 0 0,0-1 1 0 0,-4 5-1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47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63 7712 0 0,'0'0'4744'0'0,"12"-15"599"0"0,-7 12-5014 0 0,-4 2-249 0 0,0 1 0 0 0,0-1-1 0 0,1 0 1 0 0,-1 0-1 0 0,0 0 1 0 0,0 1-1 0 0,0-1 1 0 0,0 0-1 0 0,0-1 1 0 0,2-1-1 0 0,-3 2 61 0 0,1 0-6 0 0,-1 0-1 0 0,1 0 0 0 0,0 0 1 0 0,-1 0-1 0 0,0 0 0 0 0,1 0 1 0 0,-1 0-1 0 0,1 0 0 0 0,-1 0 1 0 0,0-1-1 0 0,0 0 0 0 0,0 1-82 0 0,0 1 0 0 0,0-1 0 0 0,0 0 0 0 0,0 1 0 0 0,0-1 0 0 0,0 0 0 0 0,0 1 0 0 0,0-1 0 0 0,0 0 0 0 0,-1 1 0 0 0,1-1 0 0 0,0 1 0 0 0,0-1 0 0 0,-1 0 0 0 0,1 1 0 0 0,0-1 0 0 0,-1 1 0 0 0,1-1 0 0 0,-1 1 0 0 0,1-1 0 0 0,-1 1 0 0 0,1-1 0 0 0,-1 1 0 0 0,1 0 0 0 0,-2-1 0 0 0,1 0-2 0 0,0 1 0 0 0,0 0 0 0 0,-1-1-1 0 0,1 1 1 0 0,0 0 0 0 0,-1 0 0 0 0,1 0-1 0 0,0 0 1 0 0,0 0 0 0 0,-1 0-1 0 0,1 0 1 0 0,-2 1 0 0 0,-4 1 47 0 0,1 0 0 0 0,0 0 0 0 0,-1 1 0 0 0,-7 4 0 0 0,-7 6-47 0 0,1 0-1 0 0,0 1 0 0 0,1 1 0 0 0,1 0 1 0 0,0 2-1 0 0,1 0 0 0 0,1 1 0 0 0,1 1 1 0 0,0 0-1 0 0,1 1 0 0 0,2 0 0 0 0,0 1 1 0 0,1 1-1 0 0,1 0 0 0 0,-13 39 0 0 0,14-26 497 0 0,2 0-1 0 0,-6 63 0 0 0,12-82-432 0 0,0 0-1 0 0,2 0 0 0 0,0-1 0 0 0,0 1 1 0 0,2 0-1 0 0,0-1 0 0 0,1 1 1 0 0,9 24-1 0 0,-10-33-79 0 0,1 0 0 0 0,-1 0-1 0 0,1 0 1 0 0,1 0 0 0 0,-1-1 0 0 0,1 0 0 0 0,0 0 0 0 0,10 9 0 0 0,-11-12-24 0 0,-1-1 1 0 0,1 1 0 0 0,0-1 0 0 0,-1 0 0 0 0,1 0 0 0 0,0 0 0 0 0,0-1 0 0 0,1 1 0 0 0,-1-1-1 0 0,0 0 1 0 0,0 0 0 0 0,1 0 0 0 0,-1-1 0 0 0,0 0 0 0 0,1 0 0 0 0,-1 0 0 0 0,6-1 0 0 0,1 0-22 0 0,0-2 0 0 0,-1 1 0 0 0,1-2 0 0 0,-1 1 0 0 0,0-2 0 0 0,0 1 0 0 0,16-11 0 0 0,4-4-853 0 0,28-26-1 0 0,-32 24-327 0 0,22-21-1469 0 0,-28 22 863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47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48 5064 0 0,'-1'-2'290'0'0,"-8"-27"307"0"0,1 12 13906 0 0,11 23-12906 0 0,7 54-802 0 0,3 77 0 0 0,-13 27-150 0 0,-3-65 174 0 0,2-24-442 0 0,5 111-804 0 0,-3-176 342 0 0,1 0-1 0 0,0-1 1 0 0,5 16 0 0 0,-6-22-67 0 0,0 0 0 0 0,1-1 0 0 0,-1 1 0 0 0,0-1 0 0 0,1 1 0 0 0,0-1 0 0 0,2 3 0 0 0,-3-4 19 0 0,0 0 0 0 0,0 0 0 0 0,0 0 0 0 0,0-1 0 0 0,0 1 0 0 0,0-1 0 0 0,0 1 0 0 0,0-1 0 0 0,0 1 0 0 0,0-1 0 0 0,0 1 0 0 0,0-1-1 0 0,0 0 1 0 0,0 0 0 0 0,1 1 0 0 0,-1-1 0 0 0,0 0 0 0 0,2 0 0 0 0,-1-1-118 0 0,0 0 0 0 0,0 1 0 0 0,0-1 1 0 0,0 0-1 0 0,0 0 0 0 0,0 0 0 0 0,0 0 0 0 0,0 0 0 0 0,0-1 0 0 0,-1 1 0 0 0,3-2 1 0 0,0-1-168 0 0,15-12-1332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47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 6448 0 0,'-3'-1'105'0'0,"1"0"0"0"0,-1 0 1 0 0,1 1-1 0 0,-1-1 0 0 0,0 1 1 0 0,1 0-1 0 0,-1-1 0 0 0,1 1 1 0 0,-1 0-1 0 0,0 1 0 0 0,1-1 1 0 0,-1 0-1 0 0,1 1 0 0 0,-1 0 0 0 0,-3 1 1 0 0,-1 1 1771 0 0,1 0 1 0 0,-1 1 0 0 0,1 0-1 0 0,-7 5 1 0 0,7-3-1632 0 0,1 0-1 0 0,0 0 1 0 0,0 0 0 0 0,1 1 0 0 0,-1-1 0 0 0,2 1-1 0 0,-1 0 1 0 0,1 0 0 0 0,0 1 0 0 0,-3 8 0 0 0,1 1 139 0 0,0 0 0 0 0,-4 25 0 0 0,8-36-286 0 0,1 0 1 0 0,0 0-1 0 0,0 0 1 0 0,0 0-1 0 0,0 0 1 0 0,1 0-1 0 0,0-1 1 0 0,0 1-1 0 0,1 0 1 0 0,0 0-1 0 0,2 5 1 0 0,-4-10 0 0 0,1 4-114 0 0,10-1 804 0 0,-9-4-785 0 0,-1 0 1 0 0,1 0-1 0 0,-1 0 1 0 0,1 0-1 0 0,0-1 0 0 0,-1 1 1 0 0,1 0-1 0 0,-1-1 1 0 0,0 1-1 0 0,1-1 1 0 0,-1 1-1 0 0,1-1 0 0 0,-1 0 1 0 0,0 0-1 0 0,1 1 1 0 0,-1-1-1 0 0,0 0 0 0 0,0 0 1 0 0,0 0-1 0 0,0 0 1 0 0,0-1-1 0 0,0 1 0 0 0,1-2 1 0 0,2-3 94 0 0,0 0 0 0 0,-1 0 0 0 0,5-12 0 0 0,-3 7 162 0 0,-4 6-128 0 0,0 1-1 0 0,0 0 1 0 0,0 0-1 0 0,0 0 1 0 0,-1-1-1 0 0,1 1 1 0 0,-1 0 0 0 0,-1-7-1 0 0,1 6-107 0 0,0-1 1 0 0,0 1-1 0 0,1-1 0 0 0,1-7 0 0 0,1 2-13 0 0,-3 8 31 0 0,1-1 1 0 0,0 1-1 0 0,0 0 0 0 0,1-1 1 0 0,1-3-1 0 0,-2 6 263 0 0,1 17 470 0 0,-1-10-702 0 0,0 0 1 0 0,0 1-1 0 0,0 9 0 0 0,1 9 44 0 0,2 0-33 0 0,-1 5-227 0 0,3 1 0 0 0,14 49 0 0 0,-19-77-10 0 0,0-1 0 0 0,-1 0 0 0 0,1 0 1 0 0,0 0-1 0 0,0 0 0 0 0,1 0 0 0 0,-1 0 0 0 0,0 0 1 0 0,0 0-1 0 0,1 0 0 0 0,0-1 0 0 0,-1 1 1 0 0,1 0-1 0 0,0-1 0 0 0,-1 1 0 0 0,1-1 1 0 0,0 0-1 0 0,0 0 0 0 0,0 0 0 0 0,0 0 1 0 0,1 0-1 0 0,-1 0 0 0 0,0 0 0 0 0,0-1 1 0 0,0 1-1 0 0,1-1 0 0 0,-1 0 0 0 0,3 1 1 0 0,7-3-1420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48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8 3224 0 0,'-12'-5'288'0'0,"11"4"425"0"0,-1 1 1 0 0,0-1-1 0 0,1 1 1 0 0,-1 0-1 0 0,1 0 0 0 0,-1-1 1 0 0,0 1-1 0 0,1 0 1 0 0,-1 0-1 0 0,1 1 0 0 0,-1-1 1 0 0,0 0-1 0 0,-2 1 1 0 0,1 0 46 0 0,0 1 0 0 0,0-1 0 0 0,0 0 1 0 0,1 1-1 0 0,-1 0 0 0 0,-4 3 0 0 0,1 1 175 0 0,-1 1-1 0 0,1 0 1 0 0,-10 14-1 0 0,12-15-391 0 0,3-5-517 0 0,0 0 0 0 0,0 0 1 0 0,0 0-1 0 0,0 0 0 0 0,0 0 0 0 0,1 1 1 0 0,-1-1-1 0 0,1 0 0 0 0,-1 1 1 0 0,1-1-1 0 0,-1 0 0 0 0,1 1 0 0 0,0-1 1 0 0,0 0-1 0 0,-1 1 0 0 0,1-1 0 0 0,0 1 1 0 0,0-1-1 0 0,1 3 0 0 0,-1-3 13 0 0,0 0 0 0 0,0 0 0 0 0,1 1 0 0 0,-1-1 0 0 0,0 0 0 0 0,1 0 0 0 0,-1 0 0 0 0,1 0 0 0 0,-1 0 0 0 0,1 0 0 0 0,0 0 0 0 0,-1 0 0 0 0,1 0 0 0 0,0 0 0 0 0,0 0 0 0 0,-1-1 0 0 0,1 1 0 0 0,0 0 0 0 0,0 0 0 0 0,0-1 0 0 0,0 1 0 0 0,0 0 0 0 0,0-1 0 0 0,0 1 0 0 0,0-1 0 0 0,1 0 0 0 0,-1 1 0 0 0,0-1 0 0 0,0 0 0 0 0,2 1 0 0 0,3 0 93 0 0,0-1 0 0 0,1 1 0 0 0,-1-1 0 0 0,9 0 1 0 0,32-6-91 0 0,-34 3-19 0 0,0 2 0 0 0,0-1 0 0 0,0 2 0 0 0,1-1 0 0 0,21 4 0 0 0,-33-3-11 0 0,-1 0 0 0 0,1 1 1 0 0,0-1-1 0 0,0 0 1 0 0,0 1-1 0 0,0 0 1 0 0,0-1-1 0 0,-1 1 0 0 0,1 0 1 0 0,0 0-1 0 0,-1 0 1 0 0,1 0-1 0 0,0 0 0 0 0,-1 0 1 0 0,1 1-1 0 0,-1-1 1 0 0,0 0-1 0 0,1 1 1 0 0,-1-1-1 0 0,0 1 0 0 0,0 0 1 0 0,0-1-1 0 0,0 1 1 0 0,0 0-1 0 0,0-1 1 0 0,-1 1-1 0 0,1 0 0 0 0,-1 0 1 0 0,1 0-1 0 0,-1 0 1 0 0,1 0-1 0 0,-1 0 0 0 0,0-1 1 0 0,0 1-1 0 0,0 0 1 0 0,0 0-1 0 0,0 0 1 0 0,-1 0-1 0 0,1 0 0 0 0,-1 2 1 0 0,-2 6-77 0 0,0 0 0 0 0,0-1 0 0 0,-1 0 1 0 0,0 0-1 0 0,0 0 0 0 0,-1 0 0 0 0,-10 14 0 0 0,-2-1-12 0 0,-30 30-1 0 0,41-45-149 0 0,-1-1 1 0 0,0 0-1 0 0,0 0 1 0 0,-13 7-1 0 0,17-11-426 0 0,-1 0 0 0 0,0-1 0 0 0,0 1-1 0 0,0-1 1 0 0,0 1 0 0 0,-7 0 0 0 0,8-2-1290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48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0 19351 0 0,'0'0'886'0'0,"-1"2"-21"0"0,-9 9-102 0 0,2 0 0 0 0,0 1 1 0 0,0 0-1 0 0,1 1 0 0 0,0 0 0 0 0,-9 26 1 0 0,16-37-698 0 0,-1 1 0 0 0,1 0 1 0 0,-1 0-1 0 0,1 0 1 0 0,0-1-1 0 0,0 1 0 0 0,0 0 1 0 0,0 0-1 0 0,1 0 1 0 0,-1-1-1 0 0,1 1 0 0 0,-1 0 1 0 0,1 0-1 0 0,0-1 1 0 0,0 1-1 0 0,0 0 0 0 0,1-1 1 0 0,-1 1-1 0 0,1-1 0 0 0,-1 0 1 0 0,1 1-1 0 0,0-1 1 0 0,0 0-1 0 0,0 0 0 0 0,0 0 1 0 0,0 0-1 0 0,0-1 1 0 0,1 1-1 0 0,-1-1 0 0 0,1 1 1 0 0,-1-1-1 0 0,1 0 1 0 0,-1 0-1 0 0,1 0 0 0 0,0 0 1 0 0,-1 0-1 0 0,1 0 1 0 0,0-1-1 0 0,0 0 0 0 0,0 1 1 0 0,-1-1-1 0 0,1 0 1 0 0,0 0-1 0 0,0-1 0 0 0,0 1 1 0 0,-1 0-1 0 0,1-1 1 0 0,0 0-1 0 0,3-1 0 0 0,12-4-28 0 0,-1 1 0 0 0,1 1 0 0 0,0 0 0 0 0,0 1-1 0 0,19 0 1 0 0,-35 2-45 0 0,-1 1 0 0 0,1 0 0 0 0,-1 0 0 0 0,1 0 0 0 0,0 1-1 0 0,-1-1 1 0 0,1 0 0 0 0,-1 1 0 0 0,1-1 0 0 0,0 0 0 0 0,-1 1 0 0 0,1 0 0 0 0,-1-1 0 0 0,0 1 0 0 0,1 0-1 0 0,-1 0 1 0 0,1 0 0 0 0,-1 0 0 0 0,0 0 0 0 0,0 0 0 0 0,0 0 0 0 0,0 0 0 0 0,1 1 0 0 0,-2-1 0 0 0,1 0-1 0 0,0 1 1 0 0,0-1 0 0 0,0 1 0 0 0,-1-1 0 0 0,1 1 0 0 0,0-1 0 0 0,-1 1 0 0 0,0-1 0 0 0,1 1 0 0 0,-1-1-1 0 0,0 1 1 0 0,0 0 0 0 0,0-1 0 0 0,0 1 0 0 0,0 0 0 0 0,0-1 0 0 0,0 1 0 0 0,0-1 0 0 0,-1 1 0 0 0,0 2-1 0 0,-7 23-867 0 0,-1 0 0 0 0,-1-1 0 0 0,-1 0-1 0 0,-1 0 1 0 0,-21 30 0 0 0,6-14-739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49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11520 0 0,'0'0'886'0'0,"2"6"-548"0"0,1 4 725 0 0,-1 0 1 0 0,2 17 0 0 0,1 6 975 0 0,20 91 1058 0 0,13 166-2487 0 0,-36-276-1031 0 0,0 0 0 0 0,1 0 0 0 0,1 0 0 0 0,0 0 0 0 0,6 14 0 0 0,-5-20-6526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49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9 401 6912 0 0,'-8'1'308'0'0,"8"3"-25"0"0,11 6 264 0 0,35 16 9569 0 0,-14-12-8859 0 0,-29-13-1340 0 0,1 0-1 0 0,-1 0 0 0 0,0 0 1 0 0,0 0-1 0 0,1-1 1 0 0,-1 1-1 0 0,0-1 0 0 0,1 0 1 0 0,-1 0-1 0 0,0 0 0 0 0,1 0 1 0 0,-1-1-1 0 0,0 1 0 0 0,0-1 1 0 0,1 0-1 0 0,-1 0 1 0 0,0 0-1 0 0,0-1 0 0 0,0 1 1 0 0,0 0-1 0 0,0-1 0 0 0,0 0 1 0 0,-1 0-1 0 0,1 0 0 0 0,0 0 1 0 0,-1 0-1 0 0,0-1 0 0 0,1 1 1 0 0,1-3-1 0 0,5-10-6054 0 0</inkml:trace>
  <inkml:trace contextRef="#ctx0" brushRef="#br0" timeOffset="1">231 0 10592 0 0,'-9'9'1136'0'0,"4"-1"-68"0"0,0 0 1 0 0,1 1 0 0 0,1 0-1 0 0,-1-1 1 0 0,1 1-1 0 0,1 1 1 0 0,-3 14 0 0 0,-3 72 182 0 0,5-52-388 0 0,2-29-623 0 0,-6 120 646 0 0,7-111-888 0 0,1 0 1 0 0,1 0 0 0 0,9 38-1 0 0,2-22-46 0 0,-12-38-217 0 0,0 1 0 0 0,0-1 0 0 0,0 0 0 0 0,0 0 0 0 0,1 0 0 0 0,-1 0 0 0 0,1 0 0 0 0,0 0 0 0 0,-1 0 0 0 0,1 0 0 0 0,0-1 1 0 0,0 1-1 0 0,0 0 0 0 0,3 1 0 0 0,3-1-6896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49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12 268 18311 0 0,'6'66'2051'0'0,"-7"-30"-1528"0"0,1 1-437 0 0,4 45 1 0 0,-4-80-335 0 0,1-1 0 0 0,-1 1 0 0 0,1 0-1 0 0,-1 0 1 0 0,1 0 0 0 0,0 0 0 0 0,0-1 0 0 0,1 3 0 0 0</inkml:trace>
  <inkml:trace contextRef="#ctx0" brushRef="#br0" timeOffset="1">32 1 17159 0 0,'0'0'760'0'0,"-8"4"160"0"0,5 4-736 0 0,0 1-184 0 0,-3 4 0 0 0,3 2 0 0 0,0-2-640 0 0,1 5-168 0 0,-1 1-32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50 160 10592 0 0,'0'0'818'0'0,"0"-13"-239"0"0,6-15 5054 0 0,-5 17-4869 0 0,1-1 0 0 0,-1-14 1 0 0,-1 22-704 0 0,0 1 1 0 0,0 0-1 0 0,-1-1 1 0 0,1 1-1 0 0,-1-1 1 0 0,1 1 0 0 0,-1 0-1 0 0,0 0 1 0 0,0-1-1 0 0,0 1 1 0 0,-1 0-1 0 0,1 0 1 0 0,-1 0-1 0 0,0 0 1 0 0,0 0 0 0 0,0 1-1 0 0,0-1 1 0 0,0 0-1 0 0,-1 1 1 0 0,-3-4-1 0 0,5 6-45 0 0,1 0-1 0 0,0-1 0 0 0,-1 1 1 0 0,1 0-1 0 0,0 0 0 0 0,-1 0 1 0 0,1 0-1 0 0,-1-1 0 0 0,1 1 1 0 0,0 0-1 0 0,-1 0 0 0 0,1 0 1 0 0,-1 0-1 0 0,1 0 0 0 0,0 0 1 0 0,-1 0-1 0 0,1 0 0 0 0,-1 0 1 0 0,1 0-1 0 0,0 0 1 0 0,-1 1-1 0 0,1-1 0 0 0,-1 0 1 0 0,1 0-1 0 0,0 0 0 0 0,-1 0 1 0 0,1 1-1 0 0,0-1 0 0 0,-1 0 1 0 0,1 0-1 0 0,-1 1 0 0 0,0 0 19 0 0,0 0-1 0 0,0 1 0 0 0,0-1 1 0 0,0 0-1 0 0,1 1 0 0 0,-1-1 1 0 0,0 1-1 0 0,0 2 0 0 0,-1 2 54 0 0,0 1-1 0 0,1-1 0 0 0,-1 9 0 0 0,1 0 53 0 0,0 0-1 0 0,2 1 1 0 0,3 28 0 0 0,-4-41-120 0 0,1 0 0 0 0,-1 1 1 0 0,1-1-1 0 0,0 0 1 0 0,0 0-1 0 0,0 0 1 0 0,1 0-1 0 0,-1 0 0 0 0,1 0 1 0 0,0 0-1 0 0,-1 0 1 0 0,1-1-1 0 0,1 1 1 0 0,-1-1-1 0 0,0 1 0 0 0,0-1 1 0 0,1 0-1 0 0,0 0 1 0 0,-1 0-1 0 0,1 0 1 0 0,0-1-1 0 0,0 1 0 0 0,0-1 1 0 0,5 3-1 0 0,3-4-1517 0 0,-2-3-3384 0 0,0-2-2417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45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599 1 14424 0 0,'0'0'1306'0'0,"5"7"-1044"0"0,-4-4 53 0 0,0-1 0 0 0,0 1 0 0 0,0 0 0 0 0,-1-1 0 0 0,1 1 0 0 0,-1 0 0 0 0,1 0 0 0 0,-1-1 1 0 0,0 1-1 0 0,0 0 0 0 0,-1 0 0 0 0,1 0 0 0 0,0-1 0 0 0,-1 1 0 0 0,0 0 0 0 0,1-1 0 0 0,-1 1 0 0 0,0 0 1 0 0,-3 4-1 0 0,-3 5 620 0 0,0 1 0 0 0,-14 17 0 0 0,16-24-751 0 0,-73 86 200 0 0,11-16 487 0 0,20-15-510 0 0,27-32-162 0 0,-1-1 0 0 0,-1-2 0 0 0,-48 44 0 0 0,-4-15-199 0 0,14-12 0 0 0,48-33 84 0 0,-18 20-1 0 0,23-21-145 0 0,-1-1 0 0 0,0 0 0 0 0,-1 0 0 0 0,-11 7 1 0 0,12-11-1059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0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17503 0 0,'0'0'1588'0'0,"11"10"-1146"0"0,-1 2-80 0 0,0 1 0 0 0,-1-1-1 0 0,-1 2 1 0 0,0-1 0 0 0,-1 1 0 0 0,0 1 0 0 0,-1-1 0 0 0,7 26 0 0 0,7 18 331 0 0,-20-58-618 0 0,1-2-37 0 0,-1 0 0 0 0,0-1 0 0 0,1 1 0 0 0,-1-1 0 0 0,0 1 0 0 0,-1 0 1 0 0,1-1-1 0 0,0 1 0 0 0,-1-4 0 0 0,-1-7 482 0 0,2-16 72 0 0,1 1 0 0 0,9-52 1 0 0,-8 69-740 0 0,1 1 0 0 0,0-1 1 0 0,1 1-1 0 0,0-1 1 0 0,1 1-1 0 0,0 0 1 0 0,0 0-1 0 0,1 1 0 0 0,1 0 1 0 0,8-11-1 0 0,-3 11-5963 0 0,2 3-1867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0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8 10568 0 0,'0'0'1221'0'0,"-2"-1"-492"0"0,-1-1-1 0 0,1 1 1 0 0,-1 0 0 0 0,1 0-1 0 0,-6-1 1 0 0,5 4-489 0 0,-1-1-1 0 0,0 1 1 0 0,1 0 0 0 0,-1 0 0 0 0,1 0-1 0 0,-1 1 1 0 0,1-1 0 0 0,0 1 0 0 0,0-1 0 0 0,0 1-1 0 0,1 0 1 0 0,-1 1 0 0 0,-3 4 0 0 0,-4 7-305 0 0,-13 29 0 0 0,17-32 314 0 0,-2 5-66 0 0,1 0 0 0 0,0 1 0 0 0,1-1 0 0 0,1 1 0 0 0,1 1 0 0 0,-3 26 0 0 0,6-40-122 0 0,1 1 0 0 0,0-1 0 0 0,0 1 0 0 0,0-1 0 0 0,1 1 1 0 0,0-1-1 0 0,0 0 0 0 0,0 1 0 0 0,1-1 0 0 0,4 10 0 0 0,-6-15-53 0 0,1 1 0 0 0,-1 0 0 0 0,1-1 0 0 0,-1 1-1 0 0,1-1 1 0 0,0 1 0 0 0,-1-1 0 0 0,1 1 0 0 0,0-1 0 0 0,0 1 0 0 0,-1-1 0 0 0,1 0-1 0 0,0 1 1 0 0,0-1 0 0 0,-1 0 0 0 0,1 0 0 0 0,0 1 0 0 0,0-1 0 0 0,0 0 0 0 0,0 0-1 0 0,-1 0 1 0 0,1 0 0 0 0,0 0 0 0 0,0 0 0 0 0,0-1 0 0 0,0 1 0 0 0,-1 0 0 0 0,1 0-1 0 0,0 0 1 0 0,0-1 0 0 0,0 1 0 0 0,-1-1 0 0 0,1 1 0 0 0,0 0 0 0 0,-1-1 0 0 0,2 0-1 0 0,2-2-46 0 0,0 1 0 0 0,-1-1 0 0 0,0 0 0 0 0,0 0 0 0 0,4-5 0 0 0,6-9 268 0 0,-2 0-1 0 0,0 0 0 0 0,-2-1 0 0 0,0 0 1 0 0,8-23-1 0 0,25-98 554 0 0,-40 131-755 0 0,1-1 1569 0 0,-6 26-1298 0 0,1 2-59 0 0,-1 3-86 0 0,-1 52 954 0 0,4-65-1150 0 0,0 1 0 0 0,1 0-1 0 0,0 0 1 0 0,1 0 0 0 0,3 12-1 0 0,-4-21-72 0 0,0 1 1 0 0,-1-1-1 0 0,1 0 0 0 0,0 1 0 0 0,-1-1 1 0 0,1 0-1 0 0,0 1 0 0 0,0-1 0 0 0,0 0 0 0 0,0 0 1 0 0,0 0-1 0 0,1 0 0 0 0,-1 0 0 0 0,0 0 1 0 0,0 0-1 0 0,1 0 0 0 0,-1 0 0 0 0,1-1 0 0 0,-1 1 1 0 0,3 0-1 0 0,-2 0-406 0 0,-1-1 0 0 0,0 0 1 0 0,1 0-1 0 0,-1 1 0 0 0,1-1 0 0 0,-1 0 1 0 0,0-1-1 0 0,1 1 0 0 0,-1 0 0 0 0,1 0 1 0 0,-1 0-1 0 0,0-1 0 0 0,3 0 0 0 0,5-6-6909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1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 18111 0 0,'-8'12'495'0'0,"0"0"-1"0"0,0 0 0 0 0,1 1 1 0 0,0 0-1 0 0,2 1 0 0 0,-8 22 0 0 0,11-28-237 0 0,-1 1-1 0 0,2 0 0 0 0,-1 0 1 0 0,1 0-1 0 0,1 0 0 0 0,0 0 1 0 0,0 0-1 0 0,1 0 0 0 0,0 0 1 0 0,0 0-1 0 0,5 16 0 0 0,-5-23-241 0 0,-1 0 0 0 0,1 0-1 0 0,-1-1 1 0 0,1 1 0 0 0,0 0-1 0 0,0-1 1 0 0,0 1 0 0 0,0-1 0 0 0,0 1-1 0 0,0-1 1 0 0,0 1 0 0 0,0-1-1 0 0,1 0 1 0 0,-1 1 0 0 0,0-1-1 0 0,1 0 1 0 0,-1 0 0 0 0,1 0 0 0 0,-1 0-1 0 0,1 0 1 0 0,0 0 0 0 0,0-1-1 0 0,-1 1 1 0 0,1-1 0 0 0,0 1-1 0 0,0-1 1 0 0,-1 1 0 0 0,1-1 0 0 0,0 0-1 0 0,0 0 1 0 0,0 0 0 0 0,0 0-1 0 0,-1 0 1 0 0,1 0 0 0 0,0-1-1 0 0,0 1 1 0 0,0-1 0 0 0,-1 1 0 0 0,1-1-1 0 0,2-1 1 0 0,4-1-556 0 0,-1-1 0 0 0,1 0 0 0 0,-1 0 1 0 0,-1-1-1 0 0,1 0 0 0 0,-1 0 0 0 0,11-11 0 0 0,-3-1-7174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1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14744 0 0,'0'0'1136'0'0,"-1"2"-635"0"0,0 1-243 0 0,-1 0 0 0 0,1 1 0 0 0,0-1 0 0 0,0 0 0 0 0,1 1 1 0 0,-1-1-1 0 0,0 0 0 0 0,1 7 0 0 0,1 31 1169 0 0,-1-28-1216 0 0,17 116 1945 0 0,-12-102-1751 0 0,4 14-104 0 0,21 57-1 0 0,-26-87-285 0 0,0 1-17 0 0,1 0 0 0 0,12 23-1 0 0,-15-32 26 0 0,0 1 0 0 0,0-1 0 0 0,0 0-1 0 0,1 0 1 0 0,-1 0 0 0 0,1 0 0 0 0,0 0 0 0 0,0-1-1 0 0,0 1 1 0 0,0-1 0 0 0,0 1 0 0 0,1-1-1 0 0,5 2 1 0 0,-7-3-1 0 0,0-1-1 0 0,0 1 0 0 0,0-1 1 0 0,0 0-1 0 0,0 0 0 0 0,0 1 0 0 0,0-2 1 0 0,0 1-1 0 0,0 0 0 0 0,0 0 1 0 0,0-1-1 0 0,0 1 0 0 0,0-1 1 0 0,0 1-1 0 0,0-1 0 0 0,0 0 0 0 0,0 0 1 0 0,0 0-1 0 0,-1 0 0 0 0,1 0 1 0 0,0 0-1 0 0,-1 0 0 0 0,1-1 1 0 0,-1 1-1 0 0,1-1 0 0 0,1-2 1 0 0,3-4 143 0 0,0 0 1 0 0,0-1 0 0 0,-1 0 0 0 0,4-10 0 0 0,-3 8 68 0 0,15-26-245 0 0,-18 34 61 0 0,-1 0 1 0 0,0 0 0 0 0,1 0-1 0 0,0 0 1 0 0,0 0-1 0 0,0 0 1 0 0,0 1-1 0 0,4-3 1 0 0,-6 4-29 0 0,-1 1 1 0 0,1 0-1 0 0,0-1 0 0 0,-1 1 1 0 0,1 0-1 0 0,-1 0 1 0 0,1-1-1 0 0,0 1 0 0 0,-1 0 1 0 0,1 0-1 0 0,0 0 0 0 0,-1 0 1 0 0,1 0-1 0 0,-1 0 1 0 0,1 0-1 0 0,0 0 0 0 0,-1 0 1 0 0,1 0-1 0 0,0 0 0 0 0,-1 0 1 0 0,1 1-1 0 0,0-1 1 0 0,-1 0-1 0 0,1 0 0 0 0,-1 1 1 0 0,1-1-1 0 0,-1 0 0 0 0,1 1 1 0 0,-1-1-1 0 0,1 1 1 0 0,-1-1-1 0 0,1 1 0 0 0,-1-1 1 0 0,1 1-1 0 0,-1-1 1 0 0,1 1-1 0 0,-1-1 0 0 0,0 1 1 0 0,1 0-1 0 0,1 3 10 0 0,0 1 1 0 0,-1-1-1 0 0,1 1 1 0 0,0 7-1 0 0,1-1 212 0 0,3 9-82 0 0,2 5-1455 0 0,-3-9-6912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1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77 19351 0 0,'1'0'59'0'0,"-1"0"-1"0"0,1 1 1 0 0,-1-1-1 0 0,1 0 0 0 0,-1 1 1 0 0,0-1-1 0 0,1 0 0 0 0,-1 1 1 0 0,1-1-1 0 0,-1 1 1 0 0,0-1-1 0 0,1 1 0 0 0,-1-1 1 0 0,0 1-1 0 0,0-1 0 0 0,1 1 1 0 0,-1-1-1 0 0,0 1 1 0 0,0-1-1 0 0,0 1 0 0 0,0-1 1 0 0,0 1-1 0 0,0 0 0 0 0,0-1 1 0 0,0 1-1 0 0,0-1 1 0 0,0 1-1 0 0,0-1 0 0 0,0 1 1 0 0,0 0-1 0 0,0 0-43 0 0,-1 0 0 0 0,1 0-1 0 0,0-1 1 0 0,0 1 0 0 0,0 0 0 0 0,0 0 0 0 0,0 0-1 0 0,0 0 1 0 0,1 0 0 0 0,-1-1 0 0 0,0 1-1 0 0,0 0 1 0 0,1 0 0 0 0,-1 0 0 0 0,0-1-1 0 0,1 1 1 0 0,-1 0 0 0 0,1 0 0 0 0,-1-1 0 0 0,1 2-1 0 0,1-1-9 0 0,-1 0 0 0 0,0 0 0 0 0,0 0 0 0 0,0 0 0 0 0,1 0-1 0 0,-1 0 1 0 0,0 0 0 0 0,1 0 0 0 0,-1 0 0 0 0,1-1 0 0 0,-1 1-1 0 0,1-1 1 0 0,-1 1 0 0 0,1-1 0 0 0,0 1 0 0 0,-1-1 0 0 0,1 0-1 0 0,-1 0 1 0 0,4 0 0 0 0,-1-1-33 0 0,-1 1-1 0 0,1-1 1 0 0,-1 0 0 0 0,1 0-1 0 0,-1 0 1 0 0,1-1 0 0 0,-1 1-1 0 0,5-4 1 0 0,4-3-388 0 0,-1 0 0 0 0,-1 0 0 0 0,18-19 0 0 0,-11 5 265 0 0,-15 18 159 0 0,1 0 0 0 0,0 1 0 0 0,-1-1 0 0 0,1 1 0 0 0,0 0 0 0 0,1 0 0 0 0,-1 0 0 0 0,0 0 0 0 0,7-4 0 0 0,-10 22 893 0 0,-4 0-525 0 0,-1-1-1 0 0,0 0 1 0 0,-2 0-1 0 0,-11 20 1 0 0,4-7 66 0 0,-20 40 59 0 0,-91 162-290 0 0,67-130-4485 0 0,36-64 2628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2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0 290 11520 0 0,'0'0'1810'0'0,"1"1"-1176"0"0,1 3-381 0 0,0-1 1 0 0,0 1 0 0 0,0 0 0 0 0,-1 0 0 0 0,0 0-1 0 0,1 0 1 0 0,-1 5 0 0 0,5 35 573 0 0,-3-22-419 0 0,6 53 295 0 0,-1 89 0 0 0,-11-134 196 0 0,3-29-306 0 0,-1-14 262 0 0,-4-35-716 0 0,2 0-1 0 0,3-1 0 0 0,1 1 1 0 0,2 0-1 0 0,3 0 1 0 0,13-53-1 0 0,-14 78 35 0 0,2 1-1 0 0,1 0 1 0 0,1 0-1 0 0,0 1 1 0 0,2 0-1 0 0,1 1 0 0 0,0 0 1 0 0,30-36-1 0 0,-39 52-101 0 0,1 1-1 0 0,-1 0 0 0 0,1 0 0 0 0,0 0 1 0 0,0 0-1 0 0,0 1 0 0 0,1-1 0 0 0,7-2 1 0 0,-11 4-58 0 0,1 1 0 0 0,-1-1 1 0 0,1 1-1 0 0,-1 0 1 0 0,1-1-1 0 0,0 1 0 0 0,-1 0 1 0 0,1 0-1 0 0,-1 0 1 0 0,1 0-1 0 0,-1 0 0 0 0,1 0 1 0 0,-1 1-1 0 0,1-1 1 0 0,-1 0-1 0 0,1 1 1 0 0,-1-1-1 0 0,1 1 0 0 0,-1 0 1 0 0,1-1-1 0 0,-1 1 1 0 0,0 0-1 0 0,1 0 0 0 0,-1 0 1 0 0,0 0-1 0 0,0 0 1 0 0,0 0-1 0 0,0 0 0 0 0,0 0 1 0 0,2 3-1 0 0,1 4 43 0 0,0 0 0 0 0,0 0 0 0 0,-1 0 0 0 0,0 0 0 0 0,0 1 0 0 0,-1 0 0 0 0,0-1 0 0 0,-1 1 0 0 0,1 14 0 0 0,0 8 204 0 0,-5 42 0 0 0,-1-41-136 0 0,-2-1-1 0 0,0 1 1 0 0,-3-1-1 0 0,-14 37 1 0 0,15-46 177 0 0,-1 0 0 0 0,-20 33 1 0 0,23-45-355 0 0,-1 0 1 0 0,-1-1-1 0 0,1 1 1 0 0,-1-1 0 0 0,-1-1-1 0 0,-18 15 1 0 0,24-21-201 0 0,-1 1 1 0 0,1-1-1 0 0,-1 0 1 0 0,0 0-1 0 0,0 0 1 0 0,-6 1-1 0 0,-5-2-6434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2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23 305 19087 0 0,'2'5'416'0'0,"1"6"96"0"0,-3 3 8 0 0,0 6 24 0 0,0 3-440 0 0,-3-1-104 0 0,1 4 0 0 0,-4-1 0 0 0,4 0 80 0 0,-5 2-8 0 0,7-4 0 0 0,-3-3 0 0 0,1-3-72 0 0,-1-2 0 0 0,6 1 0 0 0</inkml:trace>
  <inkml:trace contextRef="#ctx0" brushRef="#br0" timeOffset="1">48 13 15664 0 0,'-5'-13'1695'0'0,"2"23"-1695"0"0,0 0 0 0 0,3-1-4607 0 0,0 9-953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6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74 3224 0 0,'0'0'1569'0'0,"-9"-7"1638"0"0,8 6-2986 0 0,-1 0 0 0 0,1 0 0 0 0,0-1 0 0 0,-1 1 0 0 0,1 0 0 0 0,0 0 0 0 0,0-1 0 0 0,-1 1 0 0 0,1-1 0 0 0,0 1 0 0 0,1-1 0 0 0,-1 1 0 0 0,0-1 0 0 0,0 0 0 0 0,0-2 0 0 0,0 2-165 0 0,0 0 0 0 0,0 0 0 0 0,0 0-1 0 0,0 0 1 0 0,0 0 0 0 0,0 0 0 0 0,0 0 0 0 0,-1 0 0 0 0,1 1-1 0 0,-3-3 1 0 0,-4-2 320 0 0,6 5-151 0 0,0-1-1 0 0,0 1 1 0 0,0 0-1 0 0,0-1 0 0 0,0 1 1 0 0,0 0-1 0 0,0 0 1 0 0,-3 0-1 0 0,1 0-100 0 0,0 1 0 0 0,0-1-1 0 0,1 1 1 0 0,-1 0 0 0 0,0 0 0 0 0,0 1-1 0 0,0-1 1 0 0,0 1 0 0 0,1 0 0 0 0,-1 0-1 0 0,0 0 1 0 0,0 0 0 0 0,1 1 0 0 0,-5 2-1 0 0,2-1-11 0 0,0 1 0 0 0,1-1-1 0 0,-1 1 1 0 0,1 0 0 0 0,0 0-1 0 0,0 1 1 0 0,-8 8-1 0 0,9-6-57 0 0,0-1-1 0 0,0 1 1 0 0,1 0-1 0 0,-1 0 1 0 0,1 1-1 0 0,1-1 1 0 0,0 1-1 0 0,0-1 1 0 0,0 1-1 0 0,1 0 1 0 0,0 0-1 0 0,0-1 1 0 0,1 1-1 0 0,0 0 1 0 0,2 10-1 0 0,-1-12 14 0 0,0-1 0 0 0,1 1 0 0 0,0-1-1 0 0,0 1 1 0 0,0-1 0 0 0,1 0 0 0 0,-1 0-1 0 0,1 0 1 0 0,0-1 0 0 0,8 9-1 0 0,-10-11-34 0 0,0-1 0 0 0,1 1-1 0 0,0-1 1 0 0,-1 1-1 0 0,1-1 1 0 0,0 1-1 0 0,0-1 1 0 0,-1 0-1 0 0,1 0 1 0 0,0 0-1 0 0,0 0 1 0 0,1 0 0 0 0,-1-1-1 0 0,0 1 1 0 0,0 0-1 0 0,0-1 1 0 0,0 0-1 0 0,1 1 1 0 0,-1-1-1 0 0,0 0 1 0 0,0 0-1 0 0,0 0 1 0 0,1-1 0 0 0,-1 1-1 0 0,0 0 1 0 0,0-1-1 0 0,0 0 1 0 0,0 1-1 0 0,0-1 1 0 0,3-2-1 0 0,2 0 55 0 0,-1 0 0 0 0,0-1 0 0 0,0 0-1 0 0,0 0 1 0 0,0-1 0 0 0,-1 1-1 0 0,0-1 1 0 0,0-1 0 0 0,0 1 0 0 0,0-1-1 0 0,-1 1 1 0 0,0-1 0 0 0,4-9-1 0 0,5-15 591 0 0,12-44 0 0 0,-16 31 438 0 0,-4 54-887 0 0,0 0 1 0 0,-1 1 0 0 0,3 14-1 0 0,-6-21-188 0 0,1 0-1 0 0,-1-1 0 0 0,1 1 0 0 0,0 0 1 0 0,1 0-1 0 0,2 5 0 0 0,-3-9-266 0 0,-1 1-1 0 0,0 0 1 0 0,1 0 0 0 0,-1-1-1 0 0,1 1 1 0 0,0-1 0 0 0,2 2-1 0 0,-2-2-425 0 0,-1 0 1 0 0,1 0-1 0 0,-1-1 0 0 0,1 1 0 0 0,-1-1 1 0 0,1 1-1 0 0,-1-1 0 0 0,1 0 0 0 0,0 1 1 0 0,3-1-1 0 0,6-1-6115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7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7 12096 0 0,'-12'-4'1282'0'0,"4"3"-1243"0"0,6 0 25 0 0,0 1 0 0 0,1 0 0 0 0,-1-1 0 0 0,0 1 0 0 0,1 0 0 0 0,-1 0 0 0 0,0 0 0 0 0,1 0 0 0 0,-1 0 0 0 0,-1 1 0 0 0,-2 0 193 0 0,1 0 1 0 0,-1 0-1 0 0,1 0 0 0 0,0 1 1 0 0,-1-1-1 0 0,1 1 0 0 0,0 0 1 0 0,0 1-1 0 0,0-1 0 0 0,1 1 0 0 0,-1-1 1 0 0,1 1-1 0 0,-1 0 0 0 0,1 0 1 0 0,0 1-1 0 0,0-1 0 0 0,0 1 1 0 0,0 0-1 0 0,-3 7 0 0 0,1-2-155 0 0,1 1-1 0 0,1-1 0 0 0,0 1 1 0 0,0 0-1 0 0,-1 15 0 0 0,3-19-70 0 0,0 1 0 0 0,1-1 0 0 0,0 1-1 0 0,0-1 1 0 0,1 1 0 0 0,-1-1 0 0 0,2 1 0 0 0,-1-1 0 0 0,4 10-1 0 0,-4-12-12 0 0,1-1-1 0 0,0 0 1 0 0,0 1-1 0 0,0-1 1 0 0,1 0-1 0 0,4 6 1 0 0,-6-8 1 0 0,1 0 1 0 0,-1 1-1 0 0,1-1 1 0 0,-1 0-1 0 0,1 0 0 0 0,0 0 1 0 0,-1 0-1 0 0,1 0 1 0 0,0 0-1 0 0,0 0 1 0 0,-1-1-1 0 0,1 1 0 0 0,0-1 1 0 0,0 1-1 0 0,2-1 1 0 0,-2 0 3 0 0,-1-1-1 0 0,1 1 1 0 0,-1-1 0 0 0,0 1 0 0 0,1-1 0 0 0,-1 0-1 0 0,0 1 1 0 0,1-1 0 0 0,-1 0 0 0 0,1-1 0 0 0,4-3 50 0 0,-1 3 0 0 0,-1-1 1 0 0,0-1 0 0 0,0 1 0 0 0,-1 0 0 0 0,1-1-1 0 0,0 0 1 0 0,-1 0 0 0 0,5-8 0 0 0,1-2 54 0 0,8-20 1 0 0,-16 33-94 0 0,-1 0-1 0 0,1-1 1 0 0,0 1-1 0 0,-1 0 1 0 0,1 0-1 0 0,0 0 1 0 0,-1 0-1 0 0,1 1 1 0 0,0-1-1 0 0,0 0 1 0 0,0 0-1 0 0,0 0 1 0 0,0 1 0 0 0,0-1-1 0 0,0 0 1 0 0,0 1-1 0 0,0-1 1 0 0,0 1-1 0 0,0-1 1 0 0,1 1-1 0 0,-1 0 1 0 0,0-1-1 0 0,0 1 1 0 0,0 0 0 0 0,1 0-1 0 0,-1 0 1 0 0,0 0-1 0 0,2 0 1 0 0,-1 0 5 0 0,-1 1 1 0 0,1-1 0 0 0,0 1 0 0 0,-1-1 0 0 0,1 1-1 0 0,0 0 1 0 0,-1 0 0 0 0,1-1 0 0 0,-1 1-1 0 0,1 0 1 0 0,-1 1 0 0 0,0-1 0 0 0,1 0 0 0 0,-1 0-1 0 0,0 0 1 0 0,0 1 0 0 0,0-1 0 0 0,0 1 0 0 0,1 1-1 0 0,1 3-21 0 0,-1 1-1 0 0,1-1 0 0 0,-1 0 0 0 0,-1 1 1 0 0,1-1-1 0 0,-1 1 0 0 0,0 0 0 0 0,-1 0 1 0 0,0-1-1 0 0,0 9 0 0 0,-2 9 104 0 0,-8 36-1 0 0,4-36-63 0 0,-1-1 0 0 0,-1 0-1 0 0,-12 26 1 0 0,-39 62 51 0 0,54-103-116 0 0,0 0-1 0 0,-1-1 0 0 0,-11 13 0 0 0,14-17-256 0 0,-1 1-1 0 0,1-2 0 0 0,-1 1 0 0 0,1 0 1 0 0,-1-1-1 0 0,0 0 0 0 0,0 1 0 0 0,0-2 0 0 0,-7 4 1 0 0,2-4-2230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7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7832 0 0,'0'-5'1089'0'0,"1"4"-753"0"0,0-1 0 0 0,0 1 0 0 0,-1 0 1 0 0,1 0-1 0 0,0 0 0 0 0,0 0 0 0 0,0 0 0 0 0,0 0 0 0 0,0 1 0 0 0,0-1 1 0 0,0 0-1 0 0,1 0 0 0 0,-1 1 0 0 0,0-1 0 0 0,0 1 0 0 0,1-1 0 0 0,-1 1 1 0 0,0 0-1 0 0,1-1 0 0 0,-1 1 0 0 0,0 0 0 0 0,1 0 0 0 0,-1 0 0 0 0,0 0 1 0 0,1 0-1 0 0,1 0 0 0 0,1 0-175 0 0,-1 1 0 0 0,0-1 1 0 0,1 1-1 0 0,-1 0 0 0 0,0 0 1 0 0,0 0-1 0 0,0 0 0 0 0,1 1 1 0 0,3 2-1 0 0,-1 0-77 0 0,-1 1 0 0 0,1-1-1 0 0,-1 1 1 0 0,-1 0 0 0 0,1 1 0 0 0,-1-1 0 0 0,5 8-1 0 0,1 4 224 0 0,8 22 0 0 0,-14-30-266 0 0,-2-4 19 0 0,0 1-1 0 0,-1-1 1 0 0,1 1-1 0 0,0 12 1 0 0,3 10 216 0 0,-4-26-223 0 0,-1-1 29 0 0,0 0-1 0 0,1 0 1 0 0,-1 0-1 0 0,0 0 1 0 0,1 0 0 0 0,-1 0-1 0 0,0 0 1 0 0,0 1-1 0 0,0-1 1 0 0,0 0 0 0 0,0 0-1 0 0,0 0 1 0 0,0 0 0 0 0,-1 0-1 0 0,1 0 1 0 0,0 1-1 0 0,-1-1 1 0 0,0 2 0 0 0,-5-16 367 0 0,2 5-263 0 0,1-1 1 0 0,0 1-1 0 0,0-1 0 0 0,1 0 1 0 0,0 0-1 0 0,0 1 0 0 0,1-1 1 0 0,0 0-1 0 0,1 0 0 0 0,0-1 1 0 0,0 1-1 0 0,2-9 1 0 0,-1 9-216 0 0,1-1 0 0 0,0 1 1 0 0,1 0-1 0 0,0 0 1 0 0,0 0-1 0 0,1 0 1 0 0,6-11-1 0 0,-7 16-149 0 0,-1 1 0 0 0,1 0 0 0 0,0-1-1 0 0,0 1 1 0 0,0 0 0 0 0,0 0 0 0 0,0 1 0 0 0,4-4-1 0 0,-4 5-269 0 0,0-1-1 0 0,0 1 1 0 0,0-1-1 0 0,1 1 1 0 0,-1 0-1 0 0,0 0 1 0 0,1 0-1 0 0,-1 0 1 0 0,0 1-1 0 0,1 0 1 0 0,3-1-1 0 0,26 0-3643 0 0,-15 2 2022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4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17 11976 0 0,'0'0'922'0'0,"-11"-7"-218"0"0,8 6 68 0 0,1-1 0 0 0,0 1 0 0 0,-1 0 0 0 0,1 0 1 0 0,-1 0-1 0 0,1 1 0 0 0,-1-1 0 0 0,1 0 0 0 0,-1 1 0 0 0,-4 0 0 0 0,3 0-335 0 0,1 0 0 0 0,-1 0 0 0 0,0 1 1 0 0,0-1-1 0 0,1 1 0 0 0,-7 3 0 0 0,4-2-232 0 0,0 1 0 0 0,1 0 0 0 0,0 0 0 0 0,-1 0 0 0 0,1 1 0 0 0,0-1-1 0 0,1 1 1 0 0,-8 9 0 0 0,1-1 346 0 0,1 1 0 0 0,-16 27 0 0 0,22-34-429 0 0,1 1-1 0 0,0-1 1 0 0,0 1 0 0 0,1-1-1 0 0,0 1 1 0 0,0 0 0 0 0,1 0-1 0 0,0 0 1 0 0,-1 10-1 0 0,2-15-93 0 0,0 1-1 0 0,1-1 1 0 0,-1 1-1 0 0,1-1 1 0 0,-1 1-1 0 0,1-1 1 0 0,0 1-1 0 0,0-1 0 0 0,0 0 1 0 0,0 1-1 0 0,1-1 1 0 0,-1 0-1 0 0,0 0 1 0 0,1 0-1 0 0,0 0 1 0 0,-1 0-1 0 0,1 0 1 0 0,0 0-1 0 0,0-1 0 0 0,0 1 1 0 0,0-1-1 0 0,0 1 1 0 0,1-1-1 0 0,-1 0 1 0 0,0 0-1 0 0,1 0 1 0 0,-1 0-1 0 0,4 1 1 0 0,7 2 112 0 0,1-1 0 0 0,0-1 0 0 0,-1 0 0 0 0,16 0 0 0 0,-20-1-26 0 0,-1-1-67 0 0,-1 1 0 0 0,1-2 1 0 0,0 1-1 0 0,0-1 0 0 0,-1 0 0 0 0,1-1 0 0 0,-1 1 0 0 0,1-2 1 0 0,-1 1-1 0 0,8-4 0 0 0,-12 4-85 0 0,0 1 0 0 0,-1-1 0 0 0,1 1 0 0 0,0-1 0 0 0,-1 0 0 0 0,1 0 0 0 0,-1 0 0 0 0,0-1 0 0 0,0 1 0 0 0,0 0 0 0 0,0-1 0 0 0,0 0-1 0 0,0 1 1 0 0,0-1 0 0 0,-1 0 0 0 0,0 0 0 0 0,1 0 0 0 0,-1 0 0 0 0,0 0 0 0 0,-1 0 0 0 0,1 0 0 0 0,0 0 0 0 0,-1 0 0 0 0,0 0 0 0 0,1-1 0 0 0,-2-5 0 0 0,-2-13-2009 0 0,-2 0-4907 0 0,-1-1-2496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7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99 14256 0 0,'-18'8'1425'0'0,"13"-5"-1213"0"0,0 1 1 0 0,1 1-1 0 0,-1-1 0 0 0,1 1 1 0 0,-1-1-1 0 0,2 1 0 0 0,-1 1 1 0 0,0-1-1 0 0,1 0 0 0 0,-4 9 1 0 0,4-7 267 0 0,0 0 1 0 0,1 1-1 0 0,-3 9 1 0 0,5-14-375 0 0,-1 1-1 0 0,1-1 1 0 0,-1 0-1 0 0,1 0 1 0 0,0 0 0 0 0,0 1-1 0 0,1-1 1 0 0,-1 0-1 0 0,1 0 1 0 0,1 5 0 0 0,-1-3-65 0 0,0-3 32 0 0,-1 1 1 0 0,1-1-1 0 0,0 1 1 0 0,0-1-1 0 0,0 1 1 0 0,1-1-1 0 0,-1 1 1 0 0,0-1-1 0 0,1 0 1 0 0,-1 0 0 0 0,1 0-1 0 0,0 0 1 0 0,0 0-1 0 0,0 0 1 0 0,0 0-1 0 0,0-1 1 0 0,0 1-1 0 0,0-1 1 0 0,1 1-1 0 0,3 1 1 0 0,-4-3-39 0 0,-1 0 0 0 0,0 0 0 0 0,0 0 1 0 0,1 0-1 0 0,-1 0 0 0 0,0 0 0 0 0,1 0 0 0 0,-1-1 0 0 0,0 1 1 0 0,1 0-1 0 0,-1-1 0 0 0,0 1 0 0 0,0-1 0 0 0,0 0 0 0 0,1 1 0 0 0,-1-1 1 0 0,0 0-1 0 0,0 0 0 0 0,0 1 0 0 0,1-3 0 0 0,20-19 678 0 0,-16 12-556 0 0,0-1 1 0 0,0 1-1 0 0,-1-1 1 0 0,0-1-1 0 0,5-17 1 0 0,-4 10-258 0 0,-6 18-31 0 0,0 1-1 0 0,1-1 1 0 0,-1 1 0 0 0,0 0 0 0 0,0-1-1 0 0,0 1 1 0 0,0-1 0 0 0,0 1-1 0 0,1-1 1 0 0,-1 1 0 0 0,0 0 0 0 0,0-1-1 0 0,1 1 1 0 0,-1-1 0 0 0,0 1-1 0 0,0 0 1 0 0,1-1 0 0 0,-1 1 0 0 0,1 0-1 0 0,-1 0 1 0 0,0-1 0 0 0,1 1-1 0 0,-1 0 1 0 0,0 0 0 0 0,1-1 0 0 0,-1 1-1 0 0,1 0 1 0 0,-1 0 0 0 0,1 0-1 0 0,-1 0 1 0 0,1 0 0 0 0,0 0 0 0 0,0 0-112 0 0,0 0-1 0 0,0 1 1 0 0,-1 0 0 0 0,1-1 0 0 0,0 1 0 0 0,0-1 0 0 0,0 1 0 0 0,-1 0 0 0 0,1-1 0 0 0,0 1 0 0 0,-1 0 0 0 0,1 0-1 0 0,1 1 1 0 0,2 5-1210 0 0,-1 0 0 0 0,7 14-1 0 0,-3 17-952 0 0,-3-18 694 0 0,-6-38 9911 0 0,1-7-3771 0 0,1 10-4036 0 0,1 1 0 0 0,1-1 0 0 0,0 1 0 0 0,1-1 0 0 0,0 1 0 0 0,1 0 0 0 0,7-15 0 0 0,-10 28-363 0 0,-1-1-1 0 0,1 1 1 0 0,0-1-1 0 0,0 1 0 0 0,0-1 1 0 0,0 1-1 0 0,0 0 1 0 0,0-1-1 0 0,0 1 1 0 0,0 0-1 0 0,1 0 0 0 0,-1 0 1 0 0,0 0-1 0 0,1 0 1 0 0,-1 0-1 0 0,1 0 1 0 0,-1 0-1 0 0,1 0 0 0 0,-1 1 1 0 0,1-1-1 0 0,2 0 1 0 0,-3 1-20 0 0,1 1 0 0 0,0-1 1 0 0,0 0-1 0 0,0 0 1 0 0,-1 1-1 0 0,1-1 0 0 0,0 1 1 0 0,-1 0-1 0 0,1-1 1 0 0,0 1-1 0 0,-1 0 0 0 0,1 0 1 0 0,-1 0-1 0 0,1 0 1 0 0,-1 0-1 0 0,0 1 0 0 0,1-1 1 0 0,1 3-1 0 0,32 35 231 0 0,-33-37-240 0 0,4 2 0 0 0,2 0 0 0 0,-7-3 0 0 0,0-1 0 0 0,0 1 0 0 0,0-1 0 0 0,0 0 0 0 0,0 1 0 0 0,0-1 0 0 0,0 0 0 0 0,0 0 0 0 0,0 0 0 0 0,0 0 0 0 0,0 0 0 0 0,1 0 0 0 0,-1 0 0 0 0,0 0 0 0 0,0 0 0 0 0,0-1 0 0 0,0 1 0 0 0,0 0 0 0 0,0-1 0 0 0,0 1 0 0 0,0-1 0 0 0,0 1 0 0 0,0-1 0 0 0,-1 1 0 0 0,1-1 0 0 0,0 0 0 0 0,0 1 0 0 0,0-1 0 0 0,-1 0 0 0 0,1 0 0 0 0,1-1 0 0 0,2-3 0 0 0,0 0 0 0 0,-1-1 0 0 0,0 1 0 0 0,3-7 0 0 0,-2 4 0 0 0,0 0-16 0 0,1 1 0 0 0,-1-1 0 0 0,1 1 0 0 0,1 0 0 0 0,-1 0 0 0 0,8-7 0 0 0,-11 13 13 0 0,0-1 0 0 0,0 0 0 0 0,0 1 0 0 0,0 0 0 0 0,1-1 0 0 0,-1 1 0 0 0,0 0 0 0 0,1 0 0 0 0,-1 0 1 0 0,0 1-1 0 0,1-1 0 0 0,-1 1 0 0 0,1-1 0 0 0,-1 1 0 0 0,1 0 0 0 0,-1 0 0 0 0,1 0 0 0 0,-1 0 0 0 0,1 0 1 0 0,-1 0-1 0 0,1 1 0 0 0,-1-1 0 0 0,1 1 0 0 0,-1 0 0 0 0,5 2 0 0 0,-2-1-3 0 0,0 1 0 0 0,-1 0 0 0 0,1 0 0 0 0,-1 0 0 0 0,0 1 0 0 0,1-1 0 0 0,-1 1 0 0 0,-1 0 0 0 0,6 6 0 0 0,2 6-405 0 0,12 23 0 0 0,-7-11-1581 0 0,-5-10-6129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3:59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3703 3224 0 0,'-13'-6'384'0'0,"1"0"0"0"0,-14-5 0 0 0,13 6 1768 0 0,0 0 0 0 0,-15-9 0 0 0,6 3 5031 0 0,34 2-5627 0 0,4 6-976 0 0,-8 1-503 0 0,1 1 1 0 0,-1 0 0 0 0,1 0 0 0 0,0 1 0 0 0,-1 0 0 0 0,15 2-1 0 0,54 10 43 0 0,90 3-1 0 0,79-11-118 0 0,-81-8 63 0 0,242-6 118 0 0,-165-14-108 0 0,-63 0-2 0 0,-13 2-72 0 0,162-40 0 0 0,-102 17 0 0 0,45-13 0 0 0,-19 4 64 0 0,110-34 120 0 0,-176 40 258 0 0,105-28-610 0 0,-117 29 334 0 0,-11 2-246 0 0,-102 24 278 0 0,103-50 0 0 0,-78 31-130 0 0,13-9 264 0 0,36-14 368 0 0,-128 60-661 0 0,8-3 198 0 0,27-15 0 0 0,-38 19-194 0 0,1-1 1 0 0,-1 0-1 0 0,0 0 1 0 0,0-1 0 0 0,-1 1-1 0 0,1-1 1 0 0,-1 0-1 0 0,0 0 1 0 0,0 0 0 0 0,3-5-1 0 0,0 0 115 0 0,-1 0 0 0 0,-1-1 0 0 0,0 1 0 0 0,0-1 0 0 0,-1 1 0 0 0,0-1 0 0 0,0 0 0 0 0,1-20 0 0 0,-2-55 254 0 0,-4-1 1 0 0,-4 1 0 0 0,-25-127-1 0 0,-27-13-246 0 0,20 92-108 0 0,-8-39-53 0 0,-50-206 29 0 0,74 270-16 0 0,-13-169 0 0 0,28 122 72 0 0,16-220 1 0 0,-1 286-179 0 0,6-58 18 0 0,-2 49-3914 0 0,-12 92 2454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15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1 375 5528 0 0,'0'0'3501'0'0,"9"-8"452"0"0,-7 5-3714 0 0,0 1 0 0 0,0-1 0 0 0,-1 1 0 0 0,1-1 0 0 0,-1 0-1 0 0,0 0 1 0 0,1 0 0 0 0,-1 1 0 0 0,1-7 0 0 0,3-8-217 0 0,0 4 1088 0 0,6-26 1 0 0,2-8 576 0 0,-3 11-882 0 0,-8 26-559 0 0,1 0 0 0 0,5-14-1 0 0,9-15 1068 0 0,14-52 0 0 0,-31 90-1316 0 0,0 1 0 0 0,0 0 0 0 0,0-1 0 0 0,0 1 0 0 0,1-1 0 0 0,-1 1 1 0 0,0 0-1 0 0,0-1 0 0 0,0 1 0 0 0,1 0 0 0 0,-1 0 0 0 0,0-1 0 0 0,0 1 0 0 0,0 0 1 0 0,1-1-1 0 0,-1 1 0 0 0,0 0 0 0 0,1 0 0 0 0,-1 0 0 0 0,0-1 0 0 0,1 1 1 0 0,-1 0-1 0 0,0 0 0 0 0,1 0 0 0 0,-1 0 0 0 0,0-1 0 0 0,1 1 0 0 0,-1 0 0 0 0,1 0 1 0 0,-1 0-1 0 0,0 0 0 0 0,1 0 0 0 0,14 6-153 0 0,-11-2 114 0 0,0-1 0 0 0,0 0 0 0 0,0 1-1 0 0,5 6 1 0 0,5 12 42 0 0,-2 0 0 0 0,0 1 0 0 0,-2 0 0 0 0,9 28 0 0 0,-12-32 0 0 0,-3-8 0 0 0,4 24 0 0 0,-3-9 0 0 0,1-4 20 0 0,-3-14-3 0 0,-1 0 0 0 0,0 1 0 0 0,0-1 1 0 0,-1 1-1 0 0,0-1 0 0 0,0 1 0 0 0,-1-1 0 0 0,0 1 0 0 0,0 0 0 0 0,-4 14 0 0 0,4-22-77 0 0,0 0-1 0 0,0 0 1 0 0,-1 0 0 0 0,1 0-1 0 0,0 0 1 0 0,-1 0-1 0 0,1-1 1 0 0,0 1-1 0 0,-1 0 1 0 0,1 0-1 0 0,-1 0 1 0 0,0-1 0 0 0,1 1-1 0 0,-1 0 1 0 0,0-1-1 0 0,1 1 1 0 0,-1 0-1 0 0,0-1 1 0 0,0 1 0 0 0,1-1-1 0 0,-1 1 1 0 0,0-1-1 0 0,0 0 1 0 0,0 1-1 0 0,0-1 1 0 0,0 0-1 0 0,1 1 1 0 0,-1-1 0 0 0,0 0-1 0 0,0 0 1 0 0,-2 0-1 0 0,1 0-226 0 0,0 0 1 0 0,0-1-1 0 0,0 1 0 0 0,-1-1 0 0 0,1 1 0 0 0,0-1 1 0 0,0 0-1 0 0,0 0 0 0 0,0 0 0 0 0,0 0 0 0 0,-3-3 0 0 0,-4-1-1448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16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1 101 11288 0 0,'0'0'514'0'0,"0"-18"196"0"0,1 14-443 0 0,0 0 1 0 0,1 1-1 0 0,0-1 1 0 0,-1 1-1 0 0,1-1 1 0 0,1 1-1 0 0,-1 0 1 0 0,0 0-1 0 0,1-1 1 0 0,-1 2-1 0 0,1-1 1 0 0,0 0-1 0 0,0 1 1 0 0,0-1-1 0 0,7-3 0 0 0,-2 1 453 0 0,1 1 0 0 0,-1 0 0 0 0,1 0 0 0 0,0 0 0 0 0,16-3 0 0 0,-21 7-685 0 0,0-1 1 0 0,0 1-1 0 0,0 0 0 0 0,1 0 0 0 0,-1 1 0 0 0,0-1 0 0 0,0 1 0 0 0,6 1 0 0 0,33 12 29 0 0,-37-11-76 0 0,32 13 7 0 0,5 2-633 0 0,-11-9-5121 0 0,-13-5-718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7:24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15 160 14512 0 0,'-11'-23'640'0'0,"8"14"136"0"0,3-7-616 0 0,0 4-160 0 0,3-3 0 0 0,5-2 0 0 0,1-1-336 0 0,2 3-96 0 0,-6-2-16 0 0,2-1-8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0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70 3224 0 0,'8'3'1809'0'0,"-11"-15"3420"0"0,0 8-4877 0 0,0-1 1 0 0,1 1-1 0 0,-8-8 1 0 0,6 8 270 0 0,0 0 1 0 0,0 0-1 0 0,-1 0 1 0 0,1 1-1 0 0,-1 0 0 0 0,0 0 1 0 0,0 0-1 0 0,-6-2 1 0 0,9 4-519 0 0,0 1 1 0 0,0-1 0 0 0,-1 1-1 0 0,1-1 1 0 0,0 1-1 0 0,-1 0 1 0 0,1 0 0 0 0,0 0-1 0 0,-1 0 1 0 0,1 1-1 0 0,0-1 1 0 0,-1 0 0 0 0,1 1-1 0 0,0 0 1 0 0,0-1-1 0 0,0 1 1 0 0,-1 0-1 0 0,1 0 1 0 0,0 0 0 0 0,0 1-1 0 0,0-1 1 0 0,-1 2-1 0 0,-6 5-66 0 0,0 0 0 0 0,1 0-1 0 0,1 1 1 0 0,-1 0-1 0 0,1 0 1 0 0,1 1-1 0 0,0-1 1 0 0,-8 19 0 0 0,4-5 70 0 0,1 0 0 0 0,1 1 0 0 0,-4 25 0 0 0,10-39-2 0 0,0 0-1 0 0,1 0 0 0 0,0 10 1 0 0,0-18-78 0 0,1 1 0 0 0,0-1 0 0 0,0 0 1 0 0,1 0-1 0 0,-1 1 0 0 0,0-1 0 0 0,1 0 1 0 0,-1 0-1 0 0,1 0 0 0 0,0 1 1 0 0,0-1-1 0 0,0 0 0 0 0,0 0 0 0 0,0 0 1 0 0,0 0-1 0 0,0-1 0 0 0,1 1 1 0 0,-1 0-1 0 0,1 0 0 0 0,1 1 0 0 0,-1-2-12 0 0,-1-1 0 0 0,0 1 0 0 0,1-1 0 0 0,-1 0 0 0 0,0 1 0 0 0,1-1 0 0 0,-1 0 0 0 0,1 0 0 0 0,-1 0 0 0 0,0 0 0 0 0,1 0 1 0 0,-1 0-1 0 0,1-1 0 0 0,-1 1 0 0 0,0 0 0 0 0,1-1 0 0 0,-1 1 0 0 0,0-1 0 0 0,1 1 0 0 0,-1-1 0 0 0,2-1 0 0 0,2-1 49 0 0,0 0 1 0 0,0 0 0 0 0,8-8 0 0 0,52-53 435 0 0,31-28 665 0 0,-95 92-1023 0 0,1 2 83 0 0,-1-1-220 0 0,-1-1-1 0 0,0 0 1 0 0,1 0-1 0 0,-1 1 1 0 0,0-1-1 0 0,0 0 1 0 0,1 1-1 0 0,-1-1 1 0 0,0 0-1 0 0,0 0 1 0 0,1 1-1 0 0,-1-1 1 0 0,0 1-1 0 0,0-1 1 0 0,0 0-1 0 0,0 1 1 0 0,0-1-1 0 0,0 0 1 0 0,0 1-1 0 0,1 0 1 0 0,-1 4-1 0 0,0 1 0 0 0,1-1 0 0 0,0 0 0 0 0,3 9 1 0 0,-2-9 0 0 0,-1 0 1 0 0,0 0 0 0 0,0 0 0 0 0,0 0 0 0 0,-1 0-1 0 0,1 7 1 0 0,-3 10-53 0 0,1-13-46 0 0,0-1 0 0 0,0 0 0 0 0,1 1 1 0 0,1-1-1 0 0,-1 0 0 0 0,4 13 0 0 0,-4-19-665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0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0 3680 0 0,'0'0'284'0'0,"-9"11"1674"0"0,-5 3 4110 0 0,11-11-5642 0 0,0 1-1 0 0,1-1 1 0 0,0 0-1 0 0,0 1 1 0 0,-3 4 0 0 0,1 0-76 0 0,1 0 0 0 0,-1 0 1 0 0,1 0-1 0 0,1 1 1 0 0,-1-1-1 0 0,1 1 1 0 0,1-1-1 0 0,0 1 1 0 0,0 0-1 0 0,1 0 1 0 0,-1-1-1 0 0,2 1 1 0 0,1 12-1 0 0,0-12-208 0 0,0 1 1 0 0,1-1-1 0 0,0 0 1 0 0,1 0-1 0 0,5 12 0 0 0,-7-18-55 0 0,0 0-1 0 0,0 0 1 0 0,0 0-1 0 0,0-1 1 0 0,1 1-1 0 0,-1-1 1 0 0,1 1-1 0 0,-1-1 1 0 0,1 0-1 0 0,0 0 1 0 0,0 0-1 0 0,0 0 1 0 0,0-1-1 0 0,0 1 0 0 0,0-1 1 0 0,0 1-1 0 0,1-1 1 0 0,4 1-1 0 0,71 13 1568 0 0,-75-15-1511 0 0,0 1 0 0 0,0 0 1 0 0,0 0-1 0 0,0 0 1 0 0,0 1-1 0 0,8 3 1 0 0,-12-5-134 0 0,0 1 0 0 0,1-1 0 0 0,-1 0 0 0 0,0 1 0 0 0,0-1 0 0 0,0 0 0 0 0,1 1 0 0 0,-1-1 0 0 0,0 1 0 0 0,0-1 0 0 0,0 0 0 0 0,0 1 0 0 0,0-1-1 0 0,0 1 1 0 0,0-1 0 0 0,0 1 0 0 0,0-1 0 0 0,0 0 0 0 0,0 1 0 0 0,0-1 0 0 0,0 1 0 0 0,0-1 0 0 0,0 0 0 0 0,0 1 0 0 0,0-1 0 0 0,-1 1 0 0 0,1-1 0 0 0,0 0 0 0 0,0 1 0 0 0,0-1 0 0 0,-1 1 0 0 0,-7 10 41 0 0,1-5-63 0 0,-1 0 1 0 0,0-1-1 0 0,0 0 0 0 0,0-1 0 0 0,0 0 0 0 0,-1 0 0 0 0,0 0 0 0 0,-14 3 1 0 0,-35 10-3491 0 0,46-14 1846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1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6 13616 0 0,'0'0'628'0'0,"0"-1"-18"0"0,0-3 2379 0 0,-13 21-1430 0 0,7-10-1147 0 0,-14 10 813 0 0,20-16-977 0 0,-3 0-100 0 0,1 1 0 0 0,0-1-1 0 0,0 0 1 0 0,0 1 0 0 0,0-1-1 0 0,0 1 1 0 0,0-1-1 0 0,0 1 1 0 0,0 0 0 0 0,-2 4-1 0 0,4-4-73 0 0,0 1-1 0 0,1-1 1 0 0,-1 0-1 0 0,1 1 1 0 0,0-1 0 0 0,0 0-1 0 0,0 0 1 0 0,0 0-1 0 0,0 0 1 0 0,0 0-1 0 0,1 0 1 0 0,-1 0-1 0 0,1 0 1 0 0,3 3-1 0 0,8 12 336 0 0,-3-2-51 0 0,-8-14-308 0 0,0 1 0 0 0,0 1-1 0 0,-1-1 1 0 0,1 0 0 0 0,-1 0 0 0 0,0 0 0 0 0,1 1 0 0 0,0 2 0 0 0,-1-1-26 0 0,0-1 1 0 0,0 1-1 0 0,-1-1 1 0 0,1 1-1 0 0,-1-1 1 0 0,1 1-1 0 0,-1-1 0 0 0,0 1 1 0 0,-1 0-1 0 0,1-1 1 0 0,-1 1-1 0 0,1-1 1 0 0,-1 1-1 0 0,-2 4 1 0 0,1-1-90 0 0,-1 0 0 0 0,0-1 0 0 0,0 1 0 0 0,-1-1 0 0 0,0 0 0 0 0,0 0 1 0 0,0 0-1 0 0,-1 0 0 0 0,0-1 0 0 0,-8 8 0 0 0,-1-1-4575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1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4 6912 0 0,'1'-1'528'0'0,"-1"1"-420"0"0,0 0 0 0 0,1-1 1 0 0,-1 1-1 0 0,0 0 1 0 0,1 0-1 0 0,-1 0 0 0 0,0-1 1 0 0,1 1-1 0 0,-1 0 0 0 0,0 0 1 0 0,1 0-1 0 0,-1 0 0 0 0,1 0 1 0 0,-1-1-1 0 0,0 1 0 0 0,1 0 1 0 0,-1 0-1 0 0,1 0 1 0 0,-1 0-1 0 0,0 0 0 0 0,1 0 1 0 0,-1 1-1 0 0,1-1 0 0 0,-1 0 1 0 0,0 0-1 0 0,1 0 0 0 0,-1 0 1 0 0,0 0-1 0 0,1 0 0 0 0,-1 1 1 0 0,1-1-1 0 0,-1 0 0 0 0,0 0 1 0 0,1 1-1 0 0,-1-1 1 0 0,0 0-1 0 0,0 0 0 0 0,1 1 1 0 0,-1 0-1 0 0,7 9 3304 0 0,-6-7-2930 0 0,0 1 0 0 0,0 0 0 0 0,0 0 0 0 0,0-1 0 0 0,-1 1-1 0 0,0 0 1 0 0,0 0 0 0 0,0 4 0 0 0,-5 30 197 0 0,-10 25 610 0 0,-35 97-1 0 0,39-128-1222 0 0,2-7-1141 0 0,-13 28 0 0 0,16-43-4036 0 0,-2-2-1593 0 0</inkml:trace>
  <inkml:trace contextRef="#ctx0" brushRef="#br0" timeOffset="1">0 247 5064 0 0,'5'-8'10952'0'0,"7"6"-7177"0"0,-4-1-2911 0 0,6 3-576 0 0,-3 0-112 0 0,6-2-24 0 0,0-3-152 0 0,3 3 0 0 0,0-1 64 0 0,8 3-8591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2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77 2760 0 0,'3'-15'1289'0'0,"-3"15"-1242"0"0,0 0 0 0 0,0-1 0 0 0,0 1 0 0 0,0 0 0 0 0,0 0 0 0 0,0 0 0 0 0,0-1 0 0 0,0 1 0 0 0,0 0 0 0 0,0 0 0 0 0,0-1 0 0 0,0 1 0 0 0,0 0 0 0 0,0 0 0 0 0,0-1 0 0 0,0 1 0 0 0,0 0 0 0 0,0 0 0 0 0,0-1 0 0 0,0 1 0 0 0,0 0 1 0 0,0 0-1 0 0,0 0 0 0 0,-1-1 0 0 0,1 1 0 0 0,0 0 0 0 0,0 0 0 0 0,0 0 0 0 0,0-1 0 0 0,-1 1 0 0 0,1 0 0 0 0,0 0 0 0 0,0 0 0 0 0,-4-5 3654 0 0,13-11-418 0 0,-8 13-3084 0 0,1 0 0 0 0,0 1 0 0 0,0-1 0 0 0,1 1 0 0 0,-1-1 0 0 0,0 1 0 0 0,1 0 0 0 0,-1 0 0 0 0,1 0 0 0 0,0 0 0 0 0,0 1 0 0 0,0-1 0 0 0,0 1 0 0 0,0 0 0 0 0,4-2 0 0 0,-5 3-168 0 0,1 1 1 0 0,-1-1-1 0 0,0 1 1 0 0,0 0-1 0 0,0-1 1 0 0,0 1-1 0 0,0 0 1 0 0,0 0-1 0 0,0 0 1 0 0,0 0-1 0 0,0 1 1 0 0,0-1-1 0 0,3 4 1 0 0,-2-3 9 0 0,2 2-15 0 0,-1 1 0 0 0,1 0 0 0 0,-1 0 0 0 0,1 0 0 0 0,-2 1 0 0 0,1-1 0 0 0,0 1 0 0 0,-1 0 0 0 0,0 0 0 0 0,-1 0 0 0 0,1 0 0 0 0,-1 1 0 0 0,0-1 0 0 0,-1 1 0 0 0,0-1 0 0 0,0 1 0 0 0,0 0 0 0 0,-1 12-1 0 0,-1-13 34 0 0,0 0-1 0 0,0-1 0 0 0,-1 1 1 0 0,-4 8-1 0 0,6-13-6 0 0,-1 1 0 0 0,1-1 0 0 0,-1 0 0 0 0,1 0-1 0 0,-1 1 1 0 0,0-1 0 0 0,0 0 0 0 0,0 0 0 0 0,1 0 0 0 0,-1 0-1 0 0,0 0 1 0 0,0 0 0 0 0,-1 0 0 0 0,1 0 0 0 0,0 0 0 0 0,0 0 0 0 0,0-1-1 0 0,-1 1 1 0 0,1-1 0 0 0,0 1 0 0 0,0-1 0 0 0,-1 1 0 0 0,-1 0-1 0 0,2-2 3 0 0,0 1 0 0 0,0 0 0 0 0,1 0 0 0 0,-1-1 0 0 0,0 1 0 0 0,0-1-1 0 0,0 1 1 0 0,1 0 0 0 0,-1-1 0 0 0,0 0 0 0 0,1 1 0 0 0,-1-1 0 0 0,0 1 0 0 0,1-1-1 0 0,-1 0 1 0 0,1 1 0 0 0,-1-1 0 0 0,1 0 0 0 0,-1 0 0 0 0,1 1 0 0 0,-1-1-1 0 0,1 0 1 0 0,0 0 0 0 0,-1 0 0 0 0,1 0 0 0 0,0 0 0 0 0,0 1 0 0 0,0-1 0 0 0,0-1-1 0 0,-1-1 44 0 0,1 0-1 0 0,-1 0 1 0 0,1 0-1 0 0,0 0 1 0 0,0 0-1 0 0,0 0 1 0 0,2-6-1 0 0,0 1 13 0 0,1 1 0 0 0,0-1 0 0 0,0 1 0 0 0,1 0 0 0 0,0 0-1 0 0,0 0 1 0 0,1 0 0 0 0,0 1 0 0 0,10-11 0 0 0,-11 13-303 0 0,0 0 1 0 0,1 0-1 0 0,0 1 1 0 0,0 0-1 0 0,11-6 1 0 0,-12 7-683 0 0,1 1 1 0 0,0-1-1 0 0,0 1 1 0 0,-1-1-1 0 0,1 2 0 0 0,0-1 1 0 0,9 0-1 0 0,-3 1-5002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54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0 2816 0 0,'0'0'132'0'0,"-17"7"1696"0"0,14-5-1543 0 0,-1-1 1 0 0,0 1-1 0 0,0-1 1 0 0,0 0-1 0 0,0-1 0 0 0,0 1 1 0 0,0-1-1 0 0,0 1 1 0 0,0-1-1 0 0,0-1 1 0 0,-7 0-1 0 0,-11 0 602 0 0,4 0 16 0 0,1 2 1 0 0,-1 1 0 0 0,-29 6-1 0 0,-12 7 2970 0 0,49-12-18 0 0,13-2-2164 0 0,20-2-1471 0 0,-11 1 190 0 0,247-9 1646 0 0,-114 7-1680 0 0,252 27 0 0 0,-86 18-376 0 0,-158-23 0 0 0,132 12 0 0 0,-28-14 1891 0 0,-151-3-1726 0 0,-105-14-165 0 0,3-1 0 0 0,-8-4 0 0 0,3 3-553 0 0,-1-1-1 0 0,0 1 1 0 0,1-1-1 0 0,-1 0 1 0 0,1 1 0 0 0,-1-1-1 0 0,1 0 1 0 0,0 0-1 0 0,0 0 1 0 0,0 0 0 0 0,0 0-1 0 0,-1-2 1 0 0,0-1-1989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3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3224 0 0,'-12'0'288'0'0,"5"0"264"0"0,1 0 0 0 0,-1 0-1 0 0,1 0 1 0 0,-1 1 0 0 0,1 0 0 0 0,0 1 0 0 0,-1-1 0 0 0,1 1 0 0 0,0 1 0 0 0,-9 3-1 0 0,-1 3 47 0 0,-30 18 1190 0 0,41-24-1562 0 0,1 0 0 0 0,0 0 0 0 0,0 1 0 0 0,1 0 0 0 0,-1-1 0 0 0,1 2 0 0 0,0-1 0 0 0,-3 4 0 0 0,5-7-184 0 0,1 0 0 0 0,0-1 0 0 0,-1 1 0 0 0,1 0 0 0 0,-1 0 0 0 0,1-1 0 0 0,0 1 0 0 0,0 0 0 0 0,-1 0-1 0 0,1-1 1 0 0,0 1 0 0 0,0 0 0 0 0,0 0 0 0 0,0 0 0 0 0,0-1 0 0 0,0 1 0 0 0,0 0 0 0 0,0 0 0 0 0,0 0 0 0 0,0-1 0 0 0,1 3-1 0 0,0-3 17 0 0,-1 1 0 0 0,1-1-1 0 0,-1 1 1 0 0,1-1-1 0 0,-1 1 1 0 0,1-1 0 0 0,0 1-1 0 0,-1-1 1 0 0,1 1-1 0 0,0-1 1 0 0,-1 0-1 0 0,1 1 1 0 0,0-1 0 0 0,0 0-1 0 0,-1 0 1 0 0,1 1-1 0 0,0-1 1 0 0,0 0-1 0 0,3 0 120 0 0,0 1 0 0 0,0-1 0 0 0,0-1 0 0 0,0 1-1 0 0,0 0 1 0 0,0-1 0 0 0,5-1 0 0 0,-3-1 55 0 0,1 0-1 0 0,-1 0 1 0 0,-1 0 0 0 0,11-7-1 0 0,-13 7-165 0 0,1 0-1 0 0,-1 0 0 0 0,1 1 1 0 0,0 0-1 0 0,0-1 0 0 0,0 2 1 0 0,1-1-1 0 0,-1 0 0 0 0,0 1 1 0 0,1 0-1 0 0,7-2 0 0 0,-11 3-66 0 0,0 0 0 0 0,0 0-1 0 0,0 0 1 0 0,0 0 0 0 0,0 1-1 0 0,0-1 1 0 0,0 0-1 0 0,0 0 1 0 0,0 1 0 0 0,0-1-1 0 0,-1 0 1 0 0,1 1-1 0 0,0-1 1 0 0,0 1 0 0 0,0-1-1 0 0,0 1 1 0 0,-1-1 0 0 0,1 1-1 0 0,0 0 1 0 0,0-1-1 0 0,-1 1 1 0 0,1 0 0 0 0,0 0-1 0 0,-1-1 1 0 0,1 1 0 0 0,-1 0-1 0 0,1 2 1 0 0,0-1-4 0 0,0 1 1 0 0,-1-1 0 0 0,1 1-1 0 0,-1-1 1 0 0,0 1 0 0 0,0-1-1 0 0,0 4 1 0 0,0-3 13 0 0,-4 33 86 0 0,3-29-69 0 0,0 0-1 0 0,1 0 1 0 0,-1 0-1 0 0,1 1 1 0 0,1 7-1 0 0,-1-14-37 0 0,1 0 0 0 0,-1 0-1 0 0,0 1 1 0 0,1-1 0 0 0,-1 0 0 0 0,1 0-1 0 0,-1 0 1 0 0,1 0 0 0 0,0 0-1 0 0,-1 0 1 0 0,1 0 0 0 0,0 0-1 0 0,0-1 1 0 0,-1 1 0 0 0,1 0 0 0 0,0 0-1 0 0,0 0 1 0 0,0-1 0 0 0,0 1-1 0 0,0-1 1 0 0,0 1 0 0 0,0-1-1 0 0,0 1 1 0 0,0-1 0 0 0,1 1-1 0 0,-1-1 1 0 0,0 0 0 0 0,0 0 0 0 0,0 1-1 0 0,0-1 1 0 0,1 0 0 0 0,-1 0-1 0 0,0 0 1 0 0,1-1 0 0 0,6 1-734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3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91 202 7832 0 0,'-9'4'272'0'0,"0"1"1"0"0,0 1-1 0 0,1-1 1 0 0,-14 13-1 0 0,18-15 86 0 0,1 1-1 0 0,0-1 1 0 0,0 1 0 0 0,0-1 0 0 0,1 1 0 0 0,-1 0-1 0 0,1 0 1 0 0,0 0 0 0 0,0 0 0 0 0,0 1-1 0 0,1-1 1 0 0,-2 9 0 0 0,2-11-348 0 0,1-1 0 0 0,0 1 0 0 0,0-1 1 0 0,0 0-1 0 0,0 1 0 0 0,0-1 0 0 0,1 1 0 0 0,-1-1 0 0 0,0 0 1 0 0,1 1-1 0 0,-1-1 0 0 0,1 0 0 0 0,-1 1 0 0 0,2 1 0 0 0,1 4 33 0 0,-1-7-29 0 0,-1 1 0 0 0,1-1 1 0 0,0 0-1 0 0,0 0 0 0 0,0 0 0 0 0,-1 0 1 0 0,1 0-1 0 0,2 0 0 0 0,-2 0-1 0 0,2 0-48 0 0,-1-1-1 0 0,1 1 1 0 0,0 0-1 0 0,-1-1 1 0 0,1 0 0 0 0,0 0-1 0 0,-1 0 1 0 0,1 0-1 0 0,-1-1 1 0 0,4-1 0 0 0,9-7-125 0 0</inkml:trace>
  <inkml:trace contextRef="#ctx0" brushRef="#br0" timeOffset="1">426 1 14256 0 0,'0'0'1626'0'0,"-6"6"-306"0"0,3 1-904 0 0,1 1-1 0 0,-1-1 1 0 0,1 1 0 0 0,-1 11-1 0 0,-1 2-185 0 0,-2 16 294 0 0,2 1 1 0 0,1-1-1 0 0,2 46 1 0 0,1-60-264 0 0,1-6-61 0 0,0 0 1 0 0,1 0-1 0 0,1 0 0 0 0,0 0 1 0 0,10 25-1 0 0,-12-38-119 0 0,1-1 0 0 0,-1 0 0 0 0,1 1 0 0 0,0-1 0 0 0,0 0 0 0 0,0 0 0 0 0,0-1-1 0 0,1 1 1 0 0,4 4 0 0 0,-6-6-155 0 0,0 0 1 0 0,0 0-1 0 0,1-1 0 0 0,-1 1 1 0 0,0 0-1 0 0,0-1 0 0 0,1 1 0 0 0,-1 0 1 0 0,1-1-1 0 0,-1 0 0 0 0,0 1 1 0 0,2-1-1 0 0,-1 0-253 0 0,-1 0 1 0 0,0 0-1 0 0,0 0 1 0 0,0 0-1 0 0,0-1 1 0 0,0 1-1 0 0,0 0 1 0 0,0 0-1 0 0,-1-1 1 0 0,1 1-1 0 0,0-1 1 0 0,0 1-1 0 0,0-1 1 0 0,0 1-1 0 0,0-1 1 0 0,0 0-1 0 0,-1 1 1 0 0,2-3-1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16439 0 0,'0'0'1784'0'0,"10"0"-1784"0"0,5 3 0 0 0,5-1 112 0 0,3 1-16 0 0,-2 1 0 0 0,5 1 0 0 0,-4 1-96 0 0,4 1 0 0 0,-4 0 0 0 0,-2 1-7455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4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295 1 5064 0 0,'-6'0'295'0'0,"-1"1"1"0"0,0 0-1 0 0,0 1 0 0 0,1 0 1 0 0,-1 0-1 0 0,0 0 1 0 0,1 1-1 0 0,0 0 0 0 0,0 0 1 0 0,0 0-1 0 0,-8 7 1 0 0,-7 6 2409 0 0,-30 27 1 0 0,50-42-2697 0 0,-14 13 286 0 0,1 1 1 0 0,0 0-1 0 0,-19 26 0 0 0,15-16 389 0 0,10-14-157 0 0,0-1-1 0 0,-9 18 1 0 0,16-25-418 0 0,-1 0-1 0 0,1 0 1 0 0,0 0 0 0 0,0 0-1 0 0,0 0 1 0 0,0 1 0 0 0,1-1-1 0 0,-1 0 1 0 0,1 0 0 0 0,0 0-1 0 0,0 1 1 0 0,0-1 0 0 0,0 0-1 0 0,1 0 1 0 0,0 4 0 0 0,0-5-93 0 0,0 0 0 0 0,0 0 1 0 0,0 0-1 0 0,0 0 0 0 0,0 0 0 0 0,0 0 1 0 0,1 0-1 0 0,-1-1 0 0 0,1 1 0 0 0,0 0 1 0 0,-1-1-1 0 0,1 0 0 0 0,0 1 0 0 0,0-1 1 0 0,0 0-1 0 0,0 0 0 0 0,0 0 0 0 0,0 0 1 0 0,0 0-1 0 0,0 0 0 0 0,0-1 0 0 0,0 1 1 0 0,3 0-1 0 0,6 1-53 0 0,0-1 1 0 0,1 0-1 0 0,13-1 1 0 0,-19 0-3 0 0,10 0-782 0 0,0-2-1 0 0,0 0 1 0 0,26-7 0 0 0,-9-3-440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4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5528 0 0,'3'-12'556'0'0,"1"0"0"0"0,7-15 1 0 0,-7 20 1586 0 0,0 0 0 0 0,0-1 0 0 0,0 2 1 0 0,9-10-1 0 0,-13 15-2100 0 0,0 1 0 0 0,0 0 1 0 0,0 0-1 0 0,0 0 0 0 0,1-1 0 0 0,-1 1 0 0 0,0 0 1 0 0,0 0-1 0 0,0 0 0 0 0,0 0 0 0 0,1 0 1 0 0,-1-1-1 0 0,0 1 0 0 0,0 0 0 0 0,0 0 1 0 0,1 0-1 0 0,-1 0 0 0 0,0 0 0 0 0,0 0 1 0 0,0 0-1 0 0,1 0 0 0 0,-1 0 0 0 0,0 0 1 0 0,0 0-1 0 0,1 0 0 0 0,-1 0 0 0 0,0 0 1 0 0,0 0-1 0 0,1 0 0 0 0,-1 0 0 0 0,0 0 1 0 0,0 0-1 0 0,0 0 0 0 0,1 0 0 0 0,-1 0 1 0 0,0 0-1 0 0,0 0 0 0 0,0 0 0 0 0,1 1 1 0 0,-1-1-1 0 0,5 11 252 0 0,-1 16-399 0 0,-6 29 207 0 0,-12 65 0 0 0,7-69-17 0 0,2-18-133 0 0,-3 33 442 0 0,8-60-561 0 0,0-1-1 0 0,0 1 1 0 0,1-1 0 0 0,0 1 0 0 0,0 0 0 0 0,1-1 0 0 0,3 12-1 0 0,-1-13-4512 0 0</inkml:trace>
  <inkml:trace contextRef="#ctx0" brushRef="#br0" timeOffset="1">336 222 5064 0 0,'-3'-15'848'0'0,"2"14"-450"0"0,0 0 0 0 0,1 1 0 0 0,-1-1 1 0 0,0 0-1 0 0,1 1 0 0 0,-1-1 0 0 0,0 1 1 0 0,0-1-1 0 0,0 1 0 0 0,0-1 0 0 0,0 1 0 0 0,1 0 1 0 0,-1-1-1 0 0,0 1 0 0 0,0 0 0 0 0,0 0 0 0 0,0 0 1 0 0,-1 0-1 0 0,0 0-136 0 0,0 0 1 0 0,0 0-1 0 0,1 0 0 0 0,-1 1 0 0 0,0-1 1 0 0,0 1-1 0 0,1-1 0 0 0,-1 1 1 0 0,-1 1-1 0 0,-4 2-332 0 0,0 0-1 0 0,1 1 1 0 0,-10 8 0 0 0,9-7 698 0 0,-22 16-305 0 0,14-10 36 0 0,0 0 1 0 0,-23 24 0 0 0,32-29-193 0 0,-18 25 1893 0 0,25-31-1999 0 0,1-1 1 0 0,0 0 0 0 0,0 0 0 0 0,0 0-1 0 0,0 0 1 0 0,0 0 0 0 0,0-1 0 0 0,-1 1-1 0 0,1 0 1 0 0,0-1 0 0 0,0 1 0 0 0,2-2-1 0 0,12-5 155 0 0,0-1-1 0 0,0 0 0 0 0,-1-1 0 0 0,0 0 1 0 0,-1-2-1 0 0,22-19 0 0 0,-32 26-194 0 0,0 1 1 0 0,0 0-1 0 0,0 0 0 0 0,0 0 1 0 0,1 1-1 0 0,4-3 0 0 0,-6 3 59 0 0,-3 2 16 0 0,3 8-29 0 0,-3-7-66 0 0,1-1 1 0 0,-1 1 0 0 0,0 0 0 0 0,1-1 0 0 0,-1 1 0 0 0,0 0 0 0 0,0-1 0 0 0,1 1 0 0 0,-1 0 0 0 0,0-1 0 0 0,0 1 0 0 0,0 0 0 0 0,0 0 0 0 0,0 1 0 0 0,-3 9 29 0 0,0 1-1 0 0,0-1 1 0 0,-1 0-1 0 0,-1 0 1 0 0,-8 14-1 0 0,-9 23 59 0 0,21-28-147 0 0,1-15 6 0 0,1-4-349 0 0,0-1 0 0 0,0 1 0 0 0,0 0 0 0 0,0-1 0 0 0,0 1 0 0 0,1-1 0 0 0,-1 0 0 0 0,0 1 0 0 0,0-1 0 0 0,2 1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4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1 7368 0 0,'0'0'568'0'0,"-15"0"868"0"0,2 3 476 0 0,0 1-1 0 0,-18 7 1 0 0,26-9-1716 0 0,0 0 0 0 0,0 1-1 0 0,0-1 1 0 0,0 2 0 0 0,0-1 0 0 0,1 0-1 0 0,-1 1 1 0 0,-5 5 0 0 0,9-8-93 0 0,0 1 1 0 0,0-1 0 0 0,0 0-1 0 0,0 0 1 0 0,0 1 0 0 0,0-1-1 0 0,0 0 1 0 0,1 1-1 0 0,-1-1 1 0 0,1 1 0 0 0,-1-1-1 0 0,1 1 1 0 0,-1 0-1 0 0,1-1 1 0 0,0 1 0 0 0,0-1-1 0 0,0 1 1 0 0,0 0 0 0 0,0-1-1 0 0,0 1 1 0 0,0-1-1 0 0,0 1 1 0 0,0-1 0 0 0,1 1-1 0 0,-1 0 1 0 0,2 2-1 0 0,0-2-39 0 0,0 1 0 0 0,0-1-1 0 0,0 1 1 0 0,0-1 0 0 0,0 0-1 0 0,0 1 1 0 0,1-1 0 0 0,-1 0-1 0 0,1-1 1 0 0,0 1 0 0 0,0 0-1 0 0,4 1 1 0 0,8 3 181 0 0,27 8-1 0 0,-34-11-166 0 0,-2 2-12 0 0,-6-5-65 0 0,0 1 0 0 0,0-1 0 0 0,1 1 0 0 0,-1-1 0 0 0,0 1 0 0 0,0-1 0 0 0,0 1 0 0 0,1-1 0 0 0,-1 1 0 0 0,0-1 0 0 0,0 1 0 0 0,0-1 0 0 0,0 1 0 0 0,0-1 1 0 0,0 1-1 0 0,0-1 0 0 0,0 1 0 0 0,0-1 0 0 0,0 1 0 0 0,-1-1 0 0 0,1 1 0 0 0,0-1 0 0 0,0 1 0 0 0,0-1 0 0 0,-1 1 0 0 0,1-1 0 0 0,0 1 0 0 0,0-1 0 0 0,-1 0 0 0 0,1 1 0 0 0,0-1 0 0 0,-1 1 0 0 0,1-1 0 0 0,-1 0 0 0 0,1 1 0 0 0,0-1 0 0 0,-1 0 0 0 0,1 0 0 0 0,-1 1 0 0 0,1-1 0 0 0,-1 0 0 0 0,1 0 0 0 0,-1 0 0 0 0,1 0 0 0 0,-1 1 0 0 0,1-1 0 0 0,-1 0 0 0 0,-1 1-12 0 0,-19 9-699 0 0,6-5-4257 0 0,14-5 4389 0 0,-13 4-5836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49:15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 2304 0 0,'0'0'363'0'0,"-7"5"2025"0"0,4-4-1677 0 0,-1 2 804 0 0,-1 0 0 0 0,1 0 0 0 0,0 0 0 0 0,-1 1 0 0 0,1-1 0 0 0,-6 8 0 0 0,9-9-1322 0 0,1 0-1 0 0,-1 0 0 0 0,1-1 1 0 0,-1 1-1 0 0,1 0 0 0 0,-1 0 1 0 0,1 0-1 0 0,0 0 0 0 0,0 0 1 0 0,0 0-1 0 0,0 0 0 0 0,0-1 0 0 0,0 1 1 0 0,1 0-1 0 0,-1 0 0 0 0,0 0 1 0 0,1 0-1 0 0,1 2 0 0 0,-1-1-27 0 0,0 0-1 0 0,1 1 0 0 0,0-1 1 0 0,0 0-1 0 0,0 0 1 0 0,0 0-1 0 0,0 0 0 0 0,4 3 1 0 0,15 9 805 0 0,-17-13-893 0 0,-1 1-1 0 0,0-1 1 0 0,1 0 0 0 0,-1 1-1 0 0,0-1 1 0 0,0 1-1 0 0,-1 0 1 0 0,6 7 0 0 0,-8-9-74 0 0,0 0 0 0 0,0 0 0 0 0,0 0 0 0 0,0 0 0 0 0,0 1 0 0 0,0-1 0 0 0,0 0 0 0 0,0 0 0 0 0,0 0 0 0 0,0 0 0 0 0,0 0 0 0 0,-1 1 0 0 0,1-1 0 0 0,-1 0 0 0 0,1 0 0 0 0,-1 0 0 0 0,1 0 0 0 0,-1 0 0 0 0,1 0 0 0 0,-1 0 0 0 0,0 0 0 0 0,0-1 0 0 0,1 1 0 0 0,-3 1 0 0 0,-21 21 4 0 0,-24 9-3240 0 0,37-24-4053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0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66 3224 0 0,'-6'-3'21197'0'0,"6"3"-21189"0"0,1 0 0 0 0,-1-1 1 0 0,0 1-1 0 0,0 0 1 0 0,0-1-1 0 0,1 1 0 0 0,-1-1 1 0 0,0 1-1 0 0,0 0 1 0 0,0-1-1 0 0,0 1 0 0 0,0-1 1 0 0,0 1-1 0 0,0 0 1 0 0,0-1-1 0 0,0 1 0 0 0,0-1 1 0 0,0 1-1 0 0,0 0 1 0 0,0-1-1 0 0,0 1 0 0 0,0-1 1 0 0,0 1-1 0 0,0-1 0 0 0,0 1 1 0 0,-1 0-1 0 0,1-1 1 0 0,0 1-1 0 0,-1-1 0 0 0,1 1 5 0 0,0 0 0 0 0,0 0-1 0 0,0 0 1 0 0,0 0 0 0 0,0 0-1 0 0,0-1 1 0 0,0 1 0 0 0,0 0-1 0 0,0 0 1 0 0,-1 0 0 0 0,1 0-1 0 0,0-1 1 0 0,0 1-1 0 0,0 0 1 0 0,0 0 0 0 0,0 0-1 0 0,0 0 1 0 0,0-1 0 0 0,0 1-1 0 0,0 0 1 0 0,0 0 0 0 0,0 0-1 0 0,0 0 1 0 0,0-1-1 0 0,0 1 1 0 0,0 0 0 0 0,1 0-1 0 0,-1 0 1 0 0,0 0 0 0 0,0 0-1 0 0,0-1 1 0 0,0 1 0 0 0,0 0-1 0 0,0 0 1 0 0,0 0 0 0 0,0 0-1 0 0,1 0 1 0 0,-1 0-1 0 0,0-1 1 0 0,0 1 0 0 0,0 0-1 0 0,0 0 1 0 0,0 0 0 0 0,0 0-1 0 0,1 0 1 0 0,-1 0 0 0 0,0 0-1 0 0,5-17 1487 0 0,11 2-1086 0 0,-14 14-390 0 0,0 0-1 0 0,0-1 0 0 0,0 1 1 0 0,-1 0-1 0 0,1 0 0 0 0,0 0 1 0 0,0 0-1 0 0,1 0 0 0 0,-1 1 1 0 0,0-1-1 0 0,0 0 0 0 0,0 1 1 0 0,0 0-1 0 0,1-1 0 0 0,-1 1 1 0 0,0 0-1 0 0,0 0 0 0 0,1 1 1 0 0,-1-1-1 0 0,4 1 0 0 0,0 0 0 0 0,21 5 31 0 0,1 0-19 0 0,-21-4-3 0 0,1-1-1 0 0,-1 1 1 0 0,0-1 0 0 0,12 0 0 0 0,8 1 1 0 0,-19-1-41 0 0,-1-1 0 0 0,1 1 0 0 0,12-2 0 0 0,-13 1 19 0 0,0 0-1 0 0,0 0 1 0 0,9 2-1 0 0,10 0 28 0 0,-16-2-19 0 0,0 1 1 0 0,13 4-1 0 0,7 0-20 0 0,167 2 442 0 0,-169-6-429 0 0,-19 0 1 0 0,0-1 0 0 0,0 0 1 0 0,18-2-1 0 0,-18 1 20 0 0,1 0-1 0 0,16 1 1 0 0,13-1 29 0 0,-18-2-35 0 0,-1 2-1 0 0,1 0 1 0 0,0 1 0 0 0,35 5-1 0 0,20 2 39 0 0,-35-2-64 0 0,-21-2 5 0 0,24 0 1 0 0,93 6 111 0 0,-93-7-113 0 0,-23 0 31 0 0,24-2 1 0 0,32 2 65 0 0,-22 0-32 0 0,38 3 6 0 0,93 2 76 0 0,-147-7-49 0 0,-2 2-115 0 0,41 7 0 0 0,-40-4 348 0 0,42 0 0 0 0,30-3-600 0 0,-69-1 305 0 0,-21 1 12 0 0,38-4 0 0 0,-41 1-20 0 0,-1 0-1 0 0,30 4 0 0 0,-28-2 3 0 0,0 0 0 0 0,19-1 0 0 0,-6-2-14 0 0,32 4-1 0 0,-8-1 103 0 0,151-6-111 0 0,59-2 53 0 0,-96 2 0 0 0,98 20 158 0 0,-138-5-148 0 0,-23 2-3 0 0,45 1 74 0 0,-86-12-38 0 0,59-2 122 0 0,5-1 60 0 0,-84 2-42 0 0,-39 0-208 0 0,20 0 31 0 0,29-3 0 0 0,2-2-82 0 0,-33 4 28 0 0,31-6 1 0 0,-47 6-5 0 0,-1 0 1 0 0,1 0-1 0 0,14 1 1 0 0,7 1 12 0 0,-27-1 17 0 0,3-1-44 0 0,-4-4-88 0 0,-1 4-102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1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74 5472 0 0,'-16'10'684'0'0,"15"-10"-417"0"0,-1 1 0 0 0,1-1 0 0 0,-1 0 0 0 0,1 0 0 0 0,0 1 0 0 0,-1-1 1 0 0,1 0-1 0 0,-1 0 0 0 0,1 0 0 0 0,-1-1 0 0 0,1 1 0 0 0,0 0 0 0 0,-1 0 0 0 0,1-1 0 0 0,0 1 0 0 0,-1-1 1 0 0,1 1-1 0 0,0-1 0 0 0,-1 0 0 0 0,1 0 0 0 0,0 1 0 0 0,0-1 0 0 0,0 0 0 0 0,0 0 0 0 0,0 0 0 0 0,0 0 1 0 0,0 0-1 0 0,0 0 0 0 0,-2-3 0 0 0,0 2 350 0 0,0-1-1 0 0,0 1 1 0 0,0-1 0 0 0,-1 1 0 0 0,1 0-1 0 0,-1 1 1 0 0,0-1 0 0 0,-4-1-1 0 0,7 3 104 0 0,0 0-464 0 0,0-1 0 0 0,0 1-1 0 0,0 0 1 0 0,0 0-1 0 0,0 0 1 0 0,0 0 0 0 0,0-1-1 0 0,0 1 1 0 0,0 0 0 0 0,0-1-1 0 0,0 1 1 0 0,0-1-1 0 0,0 0 1 0 0,-7-2 5141 0 0,27-4-5080 0 0,1 1 0 0 0,39-6 1 0 0,-48 10-206 0 0,63-6 44 0 0,7 3-43 0 0,-66 5-109 0 0,-1 0-1 0 0,1 1 0 0 0,16 4 1 0 0,-17-3 6 0 0,91 22 51 0 0,-74-16-55 0 0,26 0-6 0 0,-43-6 0 0 0,-1 1 0 0 0,1-1 0 0 0,-1-1 0 0 0,1-1 0 0 0,0 0 0 0 0,26-3 0 0 0,-29 2 13 0 0,0 0-1 0 0,19 2 1 0 0,13 0 13 0 0,-29-1 105 0 0,1 1 0 0 0,-1 1 1 0 0,0 0-1 0 0,26 7 0 0 0,-27-4-144 0 0,0-1 0 0 0,21 12 0 0 0,-23-10-27 0 0,1-1 0 0 0,-1 0-1 0 0,17 4 1 0 0,6-1-18 0 0,0-3 1 0 0,0 0-1 0 0,1-2 1 0 0,37-3-1 0 0,86 0 290 0 0,-28-8-147 0 0,119-5 205 0 0,-102 4-137 0 0,98 1 71 0 0,-30 11 157 0 0,-157-3-330 0 0,190 7 24 0 0,-142-4 126 0 0,-99-4-196 0 0,-4 0-5 0 0,21 0-1 0 0,-18 1 1 0 0,-1-2-47 0 0,-4 2-190 0 0,-1-16-5588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0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17 11088 0 0,'0'0'79'0'0,"-1"0"0"0"0,1-1 0 0 0,-1 1 0 0 0,1 0 0 0 0,-1-1 0 0 0,1 1 0 0 0,0 0 0 0 0,-1-1 0 0 0,1 1 0 0 0,-1-1 0 0 0,1 1 0 0 0,0 0 0 0 0,-1-1 0 0 0,1 1 0 0 0,0-1 0 0 0,-2-10 9354 0 0,-3 50-7021 0 0,0-3-1500 0 0,2-12-765 0 0,0 0 1 0 0,-2 0 0 0 0,0 0-1 0 0,-10 25 1 0 0,2 2-94 0 0,10-37-1154 0 0,0 1-1 0 0,-6 14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0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 4608 0 0,'-11'-2'200'0'0,"8"2"48"0"0,1 0-248 0 0,-1 0 0 0 0,-3 5 0 0 0,0-1 0 0 0,1 1 1952 0 0,-1 3 336 0 0,-3 0 72 0 0,4 1-5152 0 0,-1 7-1032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4 616 2760 0 0,'-1'-2'6744'0'0,"-1"-11"887"0"0,2 8-7145 0 0,1-1 0 0 0,0 1-1 0 0,0-1 1 0 0,0 1-1 0 0,1 0 1 0 0,0 0-1 0 0,2-5 1 0 0,20-38 400 0 0,-17 36-441 0 0,36-56 1177 0 0,-11 19-133 0 0,-31 48-1360 0 0,7 61 154 0 0,-8-53-265 0 0,8 74 78 0 0,-7-73-60 0 0,1 1 1 0 0,0-1-1 0 0,1 0 0 0 0,-1 0 1 0 0,2 0-1 0 0,-1 0 1 0 0,7 9-1 0 0,-10-16-28 0 0,0-1 0 0 0,0 1 0 0 0,1-1 0 0 0,-1 1 0 0 0,0-1-1 0 0,1 1 1 0 0,-1-1 0 0 0,0 0 0 0 0,1 1 0 0 0,-1-1 0 0 0,1 0 0 0 0,-1 1 0 0 0,0-1 0 0 0,1 0-1 0 0,-1 1 1 0 0,1-1 0 0 0,-1 0 0 0 0,1 0 0 0 0,-1 0 0 0 0,1 1 0 0 0,-1-1 0 0 0,1 0-1 0 0,0 0 1 0 0,-1 0 0 0 0,1 0 0 0 0,-1 0 0 0 0,1 0 0 0 0,-1 0 0 0 0,2 0 0 0 0,-1-1 3 0 0,0 1 1 0 0,0-1 0 0 0,0 0-1 0 0,0 1 1 0 0,0-1 0 0 0,0 0 0 0 0,0 0-1 0 0,0 0 1 0 0,0 0 0 0 0,0 0 0 0 0,-1 0-1 0 0,2-1 1 0 0,2-5 39 0 0,-1 1 0 0 0,1-1-1 0 0,2-8 1 0 0,31-99-1541 0 0,-24 70-1699 0 0,1 2-3586 0 0,-7 22 110 0 0</inkml:trace>
  <inkml:trace contextRef="#ctx0" brushRef="#br0" timeOffset="1">427 16 2304 0 0,'1'-1'397'0'0,"17"-9"-769"0"0,-6 5 5993 0 0,-11 5-5055 0 0,0 0 0 0 0,0 1-1 0 0,0-1 1 0 0,1 0 0 0 0,-1 0-1 0 0,0 1 1 0 0,0-1 0 0 0,0 0-1 0 0,0 1 1 0 0,0-1-1 0 0,0 1 1 0 0,0-1 0 0 0,0 1-1 0 0,1 1 1 0 0,10 14 2984 0 0,-8-9-2952 0 0,-1 1 1 0 0,4 16-1 0 0,-5-19-24 0 0,7 32 937 0 0,10 78 0 0 0,-8 39-556 0 0,-10-125-907 0 0,2 15-746 0 0,-4 56-1 0 0,1-98 404 0 0,-1 1 0 0 0,1 0 0 0 0,-1 0 0 0 0,1 0 0 0 0,-1-1 0 0 0,0 1 0 0 0,-1 3 0 0 0,-3-1-1672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32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8 13040 0 0,'-3'-2'226'0'0,"0"1"1"0"0,0 0 0 0 0,0 0-1 0 0,0 0 1 0 0,0 1 0 0 0,-1-1-1 0 0,1 1 1 0 0,-6-1 5143 0 0,27 3-3558 0 0,233 13 2184 0 0,-45-14-2877 0 0,76 3 231 0 0,-187 2-942 0 0,137 13 456 0 0,-230-19-858 0 0,134 13 555 0 0,-95-18-288 0 0,-40 5-206 0 0,6-7-35 0 0,-7 7-73 0 0,0 0 1 0 0,1 0-1 0 0,-1 0 0 0 0,0-1 0 0 0,0 1 0 0 0,0 0 1 0 0,0 0-1 0 0,0 0 0 0 0,1 0 0 0 0,-1 0 1 0 0,0 0-1 0 0,0 0 0 0 0,0-1 0 0 0,0 1 1 0 0,0 0-1 0 0,0 0 0 0 0,1 0 0 0 0,-1 0 1 0 0,0 0-1 0 0,0-1 0 0 0,0 1 0 0 0,0 0 0 0 0,0 0 1 0 0,0 0-1 0 0,0-1 0 0 0,0 1 0 0 0,0 0 1 0 0,0 0-1 0 0,0 0 0 0 0,0 0 0 0 0,0-1 1 0 0,0 1-1 0 0,0 0 0 0 0,0 0 0 0 0,0 0 1 0 0,0 0-1 0 0,0-1 0 0 0,0 1 0 0 0,0 0 0 0 0,-1 0 1 0 0,1 0-1 0 0,0 0 0 0 0,0-1 0 0 0,0 1 1 0 0,0 0-1 0 0,0 0 0 0 0,0 0 0 0 0,0 0 1 0 0,-1 0-1 0 0,1 0 0 0 0,0-1 0 0 0,0 1 1 0 0,0 0-1 0 0,0 0 0 0 0,0 0 0 0 0,-1 0 0 0 0,1 0 1 0 0,0 0-1 0 0,0 0 0 0 0,-1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1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4608 0 0,'0'0'353'0'0,"8"-3"419"0"0,17-3 9389 0 0,0 0-3708 0 0,21-6-1912 0 0,-26 7-5633 0 0,0 1-1 0 0,0 1 1 0 0,31 0-1 0 0,-37 3-7097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1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4144 0 0,'2'2'1274'0'0,"-1"0"1"0"0,1-1 0 0 0,1 1-1 0 0,-1-1 1 0 0,0 1-1 0 0,4 1 1 0 0,-4-2-705 0 0,0 0 0 0 0,1-1 0 0 0,-1 1 0 0 0,0-1 1 0 0,0 1-1 0 0,0-1 0 0 0,3 0 0 0 0,0 0-362 0 0,-1-1 0 0 0,1 1 1 0 0,-1-1-1 0 0,0 0 0 0 0,1-1 0 0 0,-1 1 0 0 0,0-1 1 0 0,4-2-1 0 0,0 0-136 0 0,0-1 0 0 0,-1 0 0 0 0,0 0 0 0 0,0-1 0 0 0,0 1 0 0 0,-1-2 0 0 0,0 1 0 0 0,0-1 1 0 0,0 0-1 0 0,-1 0 0 0 0,0 0 0 0 0,0-1 0 0 0,-1 1 0 0 0,4-12 0 0 0,-7 19-57 0 0,-1-1 0 0 0,1 0 1 0 0,-1 0-1 0 0,0 0 0 0 0,1 0 0 0 0,-1 1 1 0 0,0-1-1 0 0,1 0 0 0 0,-1 0 0 0 0,0 0 0 0 0,0 0 1 0 0,0 0-1 0 0,0 0 0 0 0,0 0 0 0 0,0 0 1 0 0,0 0-1 0 0,0 0 0 0 0,-1 0 0 0 0,1 1 0 0 0,0-1 1 0 0,0 0-1 0 0,-1 0 0 0 0,1 0 0 0 0,-1 0 0 0 0,1 0 1 0 0,-1 1-1 0 0,1-1 0 0 0,-1 0 0 0 0,1 0 1 0 0,-1 1-1 0 0,-1-2 0 0 0,1 2 28 0 0,0-1 0 0 0,1 1 0 0 0,-1 0 0 0 0,0-1 0 0 0,0 1 0 0 0,0 0 0 0 0,0 0 0 0 0,-1 0 1 0 0,1 0-1 0 0,0-1 0 0 0,0 2 0 0 0,0-1 0 0 0,0 0 0 0 0,0 0 0 0 0,0 0 0 0 0,0 0 0 0 0,0 1 0 0 0,0-1 0 0 0,0 0 0 0 0,0 1 0 0 0,1-1 0 0 0,-1 1 0 0 0,0-1 0 0 0,0 1 0 0 0,0-1 0 0 0,0 1 0 0 0,1 0 1 0 0,-1 0-1 0 0,-1 0 0 0 0,-8 9 275 0 0,0 1 0 0 0,0 0 0 0 0,1 0 1 0 0,1 1-1 0 0,0 0 0 0 0,0 0 0 0 0,2 1 1 0 0,-1 0-1 0 0,1 0 0 0 0,1 1 0 0 0,1-1 1 0 0,-6 28-1 0 0,10-40-298 0 0,-1 0 0 0 0,1 0 1 0 0,0 0-1 0 0,0-1 0 0 0,-1 1 0 0 0,1 0 0 0 0,0 0 1 0 0,0 0-1 0 0,0 0 0 0 0,0 0 0 0 0,0 0 1 0 0,1 0-1 0 0,-1 0 0 0 0,0 0 0 0 0,0 0 0 0 0,1 0 1 0 0,-1-1-1 0 0,0 1 0 0 0,1 0 0 0 0,-1 0 1 0 0,1 0-1 0 0,-1-1 0 0 0,1 1 0 0 0,-1 0 1 0 0,1 0-1 0 0,0-1 0 0 0,-1 1 0 0 0,1 0 0 0 0,0-1 1 0 0,0 1-1 0 0,-1-1 0 0 0,1 1 0 0 0,0-1 1 0 0,0 1-1 0 0,0-1 0 0 0,0 0 0 0 0,-1 1 0 0 0,1-1 1 0 0,0 0-1 0 0,0 0 0 0 0,0 0 0 0 0,0 0 1 0 0,0 0-1 0 0,0 0 0 0 0,0 0 0 0 0,0 0 0 0 0,0 0 1 0 0,0 0-1 0 0,0 0 0 0 0,-1 0 0 0 0,3-1 1 0 0,2 0-267 0 0,0-1 0 0 0,1 1 0 0 0,-1-1 0 0 0,0 0 1 0 0,0 0-1 0 0,0-1 0 0 0,6-4 0 0 0,-1 1-2460 0 0,18-18 0 0 0,-18 12-4801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1840 0 0,'2'5'651'0'0,"5"7"5244"0"0,5 9-1641 0 0,-7-14-3602 0 0,0 0 0 0 0,-1 0 0 0 0,-1 0 0 0 0,1 0 0 0 0,-1 1 0 0 0,0 0 0 0 0,-1-1 0 0 0,4 16 0 0 0,-3-10 447 0 0,-3-11-872 0 0,0 1 0 0 0,0-1 0 0 0,-1 0 0 0 0,1 0 0 0 0,0 0 0 0 0,-1 0 0 0 0,1 0 0 0 0,-1 0 0 0 0,-2 4 1026 0 0,-1-5 4 0 0,4-1-1212 0 0,-1 0 0 0 0,1 0 0 0 0,0 1 0 0 0,0-1 0 0 0,-1 0 0 0 0,1 0 0 0 0,0 0 0 0 0,-1 0 0 0 0,1 0-1 0 0,0 0 1 0 0,0 0 0 0 0,-1 0 0 0 0,1 0 0 0 0,0 0 0 0 0,0 0 0 0 0,-1 0 0 0 0,1 0 0 0 0,0 0 0 0 0,-1 0 0 0 0,1-1 0 0 0,0 1 0 0 0,0 0 0 0 0,-1 0 0 0 0,1 0 0 0 0,0 0 0 0 0,0 0 0 0 0,0-1 0 0 0,-1 1 0 0 0,1 0 0 0 0,0 0 0 0 0,0 0-1 0 0,0-1 1 0 0,-1 1 0 0 0,1 0 0 0 0,0 0 0 0 0,0-1 0 0 0,-2-1 55 0 0,1 0 1 0 0,0-1-1 0 0,-1 1 0 0 0,1 0 0 0 0,0-1 1 0 0,0 1-1 0 0,0-1 0 0 0,1 1 0 0 0,-1-1 0 0 0,1 1 1 0 0,-1-1-1 0 0,1-3 0 0 0,3-34 430 0 0,-1 10-323 0 0,0 10-69 0 0,0-1 0 0 0,1 1 0 0 0,1 0 0 0 0,8-27-1 0 0,-10 44-149 0 0,-1-1 0 0 0,0 1 0 0 0,1 0 0 0 0,-1 0 0 0 0,1 0 0 0 0,0 0 0 0 0,0 0 0 0 0,0 0 0 0 0,0 0 0 0 0,1 1-1 0 0,-1-1 1 0 0,1 1 0 0 0,5-4 0 0 0,-7 5-57 0 0,0 1 0 0 0,0 0 0 0 0,0-1 0 0 0,0 1 0 0 0,0 0 0 0 0,0 0 0 0 0,0 0 0 0 0,0 0 0 0 0,0 0 0 0 0,0 0 0 0 0,0 0 1 0 0,0 0-1 0 0,0 0 0 0 0,-1 0 0 0 0,1 1 0 0 0,0-1 0 0 0,0 0 0 0 0,0 0 0 0 0,0 1 0 0 0,0-1 0 0 0,0 1 0 0 0,0-1 0 0 0,-1 1 0 0 0,1-1 0 0 0,0 1 0 0 0,0 0 0 0 0,-1-1 0 0 0,1 1 0 0 0,0 0 0 0 0,-1 0 0 0 0,2 1 0 0 0,2 2-536 0 0,-1 1 0 0 0,1-1-1 0 0,4 10 1 0 0,12 21-4129 0 0,-13-24 875 0 0,4 6-2695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124 569 3680 0 0,'0'0'756'0'0,"11"-10"6586"0"0,-9 5-6480 0 0,1 1 1 0 0,-1 0-1 0 0,-1-1 0 0 0,1 1 0 0 0,-1-1 0 0 0,0 1 0 0 0,1-7 1 0 0,3-36 779 0 0,-4 33-1161 0 0,15-193 2663 0 0,-13 172-2682 0 0,10-43 0 0 0,-10 66-360 0 0,0 0 0 0 0,1 0 0 0 0,0 0 1 0 0,1 0-1 0 0,0 1 0 0 0,1 0 0 0 0,8-11 1 0 0,-12 19-91 0 0,0 1 1 0 0,0-1 0 0 0,0 1 0 0 0,0 0 0 0 0,0 0-1 0 0,1 0 1 0 0,-1 0 0 0 0,1 0 0 0 0,-1 0 0 0 0,1 1-1 0 0,0-1 1 0 0,-1 1 0 0 0,1 0 0 0 0,0 0 0 0 0,0 0-1 0 0,5-1 1 0 0,-4 2-8 0 0,0-1 1 0 0,0 1-1 0 0,0 1 0 0 0,0-1 0 0 0,0 0 0 0 0,0 1 0 0 0,-1 0 0 0 0,1 0 1 0 0,0 0-1 0 0,0 0 0 0 0,5 3 0 0 0,-2 0-36 0 0,0 0 0 0 0,0 0 0 0 0,0 1 0 0 0,0 0 0 0 0,-1 0 0 0 0,0 1 0 0 0,0 0-1 0 0,-1 0 1 0 0,1 0 0 0 0,-1 0 0 0 0,7 14 0 0 0,-8-13-177 0 0,0 1-1 0 0,-1 0 1 0 0,0 0-1 0 0,-1 0 1 0 0,0 0 0 0 0,2 10-1 0 0,-3-9-757 0 0,-1-1 0 0 0,0 1 1 0 0,-1 12-1 0 0,-3 6-6543 0 0</inkml:trace>
  <inkml:trace contextRef="#ctx0" brushRef="#br0" timeOffset="1">0 309 9672 0 0,'0'0'1032'0'0,"12"0"1544"0"0,-1 0 480 0 0,4 0 95 0 0,1 0 17 0 0,6-5-2456 0 0,1 5-488 0 0,0-5-104 0 0,-1 5-24 0 0,4 0-96 0 0,-4 5 0 0 0,4 0 0 0 0,-1-3-6384 0 0,3 1-1223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2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11808 0 0,'-4'0'576'0'0,"-3"2"-339"0"0,1 0 1 0 0,-1 0-1 0 0,1 0 1 0 0,0 1-1 0 0,0 0 1 0 0,0 0-1 0 0,0 1 1 0 0,1 0-1 0 0,0 0 1 0 0,-1 0-1 0 0,1 1 1 0 0,1-1-1 0 0,-1 1 1 0 0,1 0-1 0 0,-7 10 1 0 0,5-7 201 0 0,1 0 1 0 0,1 0 0 0 0,0 0 0 0 0,0 1 0 0 0,0-1 0 0 0,1 1 0 0 0,-3 11 0 0 0,6-18-339 0 0,-1 1 0 0 0,1 0 0 0 0,0-1 0 0 0,0 1 0 0 0,0 0-1 0 0,0 0 1 0 0,0-1 0 0 0,1 1 0 0 0,-1 0 0 0 0,1-1 0 0 0,0 1-1 0 0,0-1 1 0 0,0 1 0 0 0,0-1 0 0 0,1 3 0 0 0,-1-4-85 0 0,-1-1 0 0 0,1 1 0 0 0,-1-1 0 0 0,1 0 0 0 0,-1 1 0 0 0,1-1 0 0 0,-1 0 0 0 0,1 0 0 0 0,-1 1 0 0 0,1-1 0 0 0,-1 0 0 0 0,1 0 0 0 0,-1 0 0 0 0,1 0 0 0 0,0 0 0 0 0,-1 1 0 0 0,1-1 0 0 0,-1 0 1 0 0,1 0-1 0 0,0-1 0 0 0,-1 1 0 0 0,1 0 0 0 0,-1 0 0 0 0,1 0 0 0 0,0 0 0 0 0,-1 0 0 0 0,2-1 0 0 0,12-6 577 0 0,-5-1-309 0 0,-1 0-1 0 0,0 0 0 0 0,0-1 1 0 0,-1 0-1 0 0,-1 0 0 0 0,9-17 1 0 0,12-15 1834 0 0,-33 62-2676 0 0,1-8 434 0 0,0-2 68 0 0,1 0 0 0 0,1 0 0 0 0,-1 1 0 0 0,2-1-1 0 0,0 1 1 0 0,-1 13 0 0 0,23-25-2907 0 0,-17 0 2503 0 0,0-1 0 0 0,0 0 0 0 0,-1 0 0 0 0,1 0 0 0 0,0 0 0 0 0,4-2 0 0 0,-5 2-230 0 0,14-6-6207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3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14512 0 0,'3'-1'162'0'0,"-2"0"-105"0"0,0 1 0 0 0,-1 0 1 0 0,1-1-1 0 0,0 1 0 0 0,0-1 0 0 0,-1 1 0 0 0,1-1 0 0 0,0 0 0 0 0,-1 1 0 0 0,1-1 1 0 0,0 1-1 0 0,-1-1 0 0 0,1 0 0 0 0,-1 0 0 0 0,1 1 0 0 0,-1-1 0 0 0,1 0 1 0 0,-1 0-1 0 0,0 0 0 0 0,0 0 0 0 0,1 1 0 0 0,-1-1 0 0 0,0 0 0 0 0,0 0 1 0 0,0 0-1 0 0,0-2 1372 0 0,-5 10 147 0 0,3-4-1463 0 0,0 0 1 0 0,0 0 0 0 0,0 0-1 0 0,1 0 1 0 0,-1 0 0 0 0,1 1 0 0 0,0-1-1 0 0,0 0 1 0 0,0 1 0 0 0,0-1-1 0 0,1 1 1 0 0,-1 0 0 0 0,1-1-1 0 0,0 1 1 0 0,0-1 0 0 0,0 1-1 0 0,1-1 1 0 0,-1 1 0 0 0,2 5-1 0 0,-1-6-37 0 0,0-1-1 0 0,0 1 0 0 0,0 0 0 0 0,0-1 0 0 0,1 0 1 0 0,-1 1-1 0 0,1-1 0 0 0,0 0 0 0 0,-1 1 1 0 0,1-1-1 0 0,0 0 0 0 0,0 0 0 0 0,0 0 0 0 0,1-1 1 0 0,-1 1-1 0 0,0-1 0 0 0,1 1 0 0 0,-1-1 0 0 0,1 0 1 0 0,-1 1-1 0 0,1-1 0 0 0,0-1 0 0 0,-1 1 1 0 0,1 0-1 0 0,4 0 0 0 0,1 0 19 0 0,0-1 0 0 0,0 0 0 0 0,0 0 0 0 0,0-1 0 0 0,0 0 0 0 0,0-1 0 0 0,0 1 1 0 0,-1-1-1 0 0,1-1 0 0 0,-1 0 0 0 0,1 0 0 0 0,9-5 0 0 0,1-4 123 0 0,0 0 1 0 0,-1 0 0 0 0,21-21-1 0 0,-25 17-145 0 0,-13 16-68 0 0,0-1 0 0 0,1 0 0 0 0,-1 1-1 0 0,0-1 1 0 0,1 0 0 0 0,-1 1 0 0 0,0-1 0 0 0,0 0-1 0 0,1 0 1 0 0,-1 0 0 0 0,0 1 0 0 0,0-1 0 0 0,0 0 0 0 0,0 0-1 0 0,0 1 1 0 0,0-1 0 0 0,0 0 0 0 0,0 0 0 0 0,-1 0-1 0 0,1-1 1 0 0,-1 2 54 0 0,1 0 1 0 0,-1-1-1 0 0,1 1 0 0 0,-1 0 0 0 0,1-1 0 0 0,-1 1 1 0 0,0 0-1 0 0,1-1 0 0 0,-1 1 0 0 0,0 0 0 0 0,1 0 1 0 0,-1 0-1 0 0,0 0 0 0 0,1 0 0 0 0,-1 0 0 0 0,0 0 0 0 0,1 0 1 0 0,-1 0-1 0 0,0 0 0 0 0,0 0 0 0 0,-14 3 460 0 0,13-3-447 0 0,-3 1-64 0 0,-1 1 0 0 0,1 0 1 0 0,-1 1-1 0 0,1-1 0 0 0,0 1 1 0 0,0 0-1 0 0,0 0 0 0 0,0 0 0 0 0,1 1 1 0 0,-1 0-1 0 0,1 0 0 0 0,0 0 1 0 0,-4 5-1 0 0,-1 3 259 0 0,0 0 0 0 0,1 1 0 0 0,-12 25 0 0 0,17-32-155 0 0,1-1 0 0 0,0 0 0 0 0,0 0 0 0 0,0 1 0 0 0,1-1 0 0 0,-1 1-1 0 0,2-1 1 0 0,-1 1 0 0 0,0 0 0 0 0,1-1 0 0 0,0 1 0 0 0,1 0 0 0 0,-1 0 0 0 0,1-1-1 0 0,0 1 1 0 0,1-1 0 0 0,-1 1 0 0 0,1-1 0 0 0,3 7 0 0 0,-4-9-96 0 0,1-1 0 0 0,0 0 1 0 0,0 0-1 0 0,0 1 0 0 0,0-1 0 0 0,0-1 1 0 0,0 1-1 0 0,1 0 0 0 0,-1 0 0 0 0,0-1 1 0 0,1 0-1 0 0,0 1 0 0 0,-1-1 0 0 0,1 0 1 0 0,0 0-1 0 0,-1 0 0 0 0,1-1 0 0 0,0 1 1 0 0,0-1-1 0 0,4 1 0 0 0,4 0-368 0 0,1-1-1 0 0,0 0 1 0 0,17-3-1 0 0,-18 1-149 0 0,0 0-1 0 0,-1-1 1 0 0,1 0-1 0 0,0-1 1 0 0,13-7-1 0 0,-3 1-576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94 9504 0 0,'0'0'432'0'0,"0"-5"144"0"0,0-3 350 0 0,0 0 0 0 0,-1-1 0 0 0,0 1 0 0 0,0 0 0 0 0,-3-11 0 0 0,3 17-807 0 0,1 1 1 0 0,-1-1-1 0 0,1 1 1 0 0,-1-1-1 0 0,1 1 1 0 0,-1 0-1 0 0,0-1 1 0 0,0 1-1 0 0,0 0 1 0 0,0 0-1 0 0,0-1 1 0 0,0 1-1 0 0,0 0 1 0 0,0 0-1 0 0,0 0 1 0 0,0 0-1 0 0,-1 1 1 0 0,1-1-1 0 0,0 0 1 0 0,-1 0-1 0 0,1 1 1 0 0,-1-1-1 0 0,1 1 1 0 0,-1-1-1 0 0,1 1 1 0 0,-1-1-1 0 0,1 1 1 0 0,-1 0-1 0 0,1 0 1 0 0,-1 0-1 0 0,1 0 1 0 0,-4 0-1 0 0,-2 2 20 0 0,0-1 0 0 0,0 1 0 0 0,0 0-1 0 0,1 0 1 0 0,-1 0 0 0 0,1 1 0 0 0,-1 0 0 0 0,1 1-1 0 0,0-1 1 0 0,-10 9 0 0 0,9-6-111 0 0,0 1-1 0 0,0 0 1 0 0,1 0 0 0 0,0 0-1 0 0,1 1 1 0 0,0-1 0 0 0,-8 17-1 0 0,6-10-28 0 0,2 0-1 0 0,0 0 0 0 0,0 1 0 0 0,2-1 1 0 0,-5 30-1 0 0,7-34-18 0 0,1 0 0 0 0,-1 0 1 0 0,2 0-1 0 0,-1 0 0 0 0,1 0 0 0 0,1 0 1 0 0,0 0-1 0 0,0-1 0 0 0,8 18 0 0 0,-10-24 20 0 0,1-1 0 0 0,1 0-1 0 0,-1 1 1 0 0,0-1-1 0 0,0 0 1 0 0,1 0-1 0 0,-1 0 1 0 0,1 0 0 0 0,0 0-1 0 0,0-1 1 0 0,-1 1-1 0 0,1 0 1 0 0,0-1 0 0 0,1 1-1 0 0,-1-1 1 0 0,0 0-1 0 0,0 0 1 0 0,5 2 0 0 0,-4-2 21 0 0,0-1 0 0 0,0 0 1 0 0,0 1-1 0 0,0-1 1 0 0,0 0-1 0 0,0-1 1 0 0,0 1-1 0 0,-1-1 1 0 0,1 1-1 0 0,0-1 1 0 0,0 0-1 0 0,0 0 0 0 0,5-2 1 0 0,-1-1 87 0 0,0 0-1 0 0,0-1 1 0 0,0 0 0 0 0,-1 0-1 0 0,1 0 1 0 0,-1-1 0 0 0,-1 0-1 0 0,1 0 1 0 0,-1 0 0 0 0,7-12-1 0 0,39-79 1564 0 0,-3-5 3 0 0,-48 102-1670 0 0,0-1 0 0 0,0 1 0 0 0,0 0 0 0 0,0 0 0 0 0,0 0 1 0 0,0 0-1 0 0,0 0 0 0 0,0 0 0 0 0,1-1 0 0 0,-1 1 0 0 0,0 0 0 0 0,0 0 0 0 0,0 0 0 0 0,0 0 1 0 0,0 0-1 0 0,0 0 0 0 0,1 0 0 0 0,-1 0 0 0 0,0 0 0 0 0,0 0 0 0 0,0 0 0 0 0,0 0 1 0 0,0 0-1 0 0,0 0 0 0 0,1 0 0 0 0,-1 0 0 0 0,0 0 0 0 0,0 0 0 0 0,0 0 0 0 0,0 0 0 0 0,1 0 1 0 0,-1 0-1 0 0,0 0 0 0 0,0 0 0 0 0,0 0 0 0 0,0 0 0 0 0,0 0 0 0 0,0 0 0 0 0,1 0 0 0 0,-1 0 1 0 0,0 0-1 0 0,0 0 0 0 0,0 0 0 0 0,0 0 0 0 0,0 1 0 0 0,0-1 0 0 0,0 0 0 0 0,1 0 1 0 0,-1 0-1 0 0,0 0 0 0 0,0 0 0 0 0,0 0 0 0 0,0 0 0 0 0,0 1 0 0 0,0-1 0 0 0,0 0 0 0 0,0 0 1 0 0,0 0-1 0 0,0 0 0 0 0,0 0 0 0 0,0 1 0 0 0,7 16 407 0 0,3 25 96 0 0,-3 33-504 0 0,6 39-25 0 0,-11-107-23 0 0,-1 0 0 0 0,2 0 0 0 0,-1 0 0 0 0,1-1 1 0 0,6 12-1 0 0,-8-16-202 0 0,0 0 0 0 0,1 0 1 0 0,-1 1-1 0 0,1-1 1 0 0,0 0-1 0 0,0 0 1 0 0,-1-1-1 0 0,1 1 0 0 0,0 0 1 0 0,1-1-1 0 0,-1 1 1 0 0,0-1-1 0 0,0 1 1 0 0,1-1-1 0 0,-1 0 0 0 0,1 0 1 0 0,-1 0-1 0 0,4 0 1 0 0,6 0-1337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5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77 10136 0 0,'0'0'490'0'0,"0"-14"76"0"0,6-48 7329 0 0,-7 63-7721 0 0,-27 78-4 0 0,-12 92-170 0 0,30-121 0 0 0,6-31 267 0 0,0 1 0 0 0,2-1 0 0 0,0 1 0 0 0,3 34 0 0 0,-1-51-223 0 0,0 0 0 0 0,0 0 1 0 0,1-1-1 0 0,-1 1 0 0 0,1 0 0 0 0,0-1 1 0 0,0 1-1 0 0,0 0 0 0 0,0-1 0 0 0,0 0 1 0 0,1 1-1 0 0,2 3 0 0 0,-3-5-20 0 0,0 0 1 0 0,1 0-1 0 0,-1 0 1 0 0,0 0-1 0 0,1-1 1 0 0,-1 1-1 0 0,1 0 1 0 0,-1-1-1 0 0,1 1 0 0 0,-1-1 1 0 0,1 1-1 0 0,-1-1 1 0 0,1 0-1 0 0,0 0 1 0 0,-1 0-1 0 0,1 0 1 0 0,-1 0-1 0 0,1 0 1 0 0,0 0-1 0 0,-1 0 0 0 0,1 0 1 0 0,2-2-1 0 0,18-4 485 0 0,-1-1 0 0 0,0-2 1 0 0,30-15-1 0 0,-33 14-129 0 0,0 2-1 0 0,1 0 1 0 0,0 1 0 0 0,34-8 0 0 0,-49 14-310 0 0,-1 0-1 0 0,0 1 1 0 0,1 0 0 0 0,-1 0-1 0 0,1 0 1 0 0,-1 0-1 0 0,1 0 1 0 0,-1 1-1 0 0,6 1 1 0 0,-8-1-59 0 0,0-1 0 0 0,0 1 0 0 0,0-1 1 0 0,0 1-1 0 0,0-1 0 0 0,0 1 0 0 0,0 0 0 0 0,0-1 0 0 0,-1 1 1 0 0,1 0-1 0 0,0 0 0 0 0,0 0 0 0 0,-1 0 0 0 0,1 0 0 0 0,0-1 0 0 0,-1 1 1 0 0,1 0-1 0 0,-1 1 0 0 0,1-1 0 0 0,-1 0 0 0 0,0 0 0 0 0,1 0 1 0 0,-1 0-1 0 0,0 0 0 0 0,0 0 0 0 0,0 0 0 0 0,0 0 0 0 0,0 1 1 0 0,0-1-1 0 0,0 0 0 0 0,0 0 0 0 0,-1 1 0 0 0,0 4 27 0 0,0 0-1 0 0,0-1 1 0 0,-1 1 0 0 0,0-1-1 0 0,0 1 1 0 0,0-1-1 0 0,-1 0 1 0 0,0 0 0 0 0,0 0-1 0 0,-4 4 1 0 0,1-1 4 0 0,0-1 0 0 0,-1 0 0 0 0,0-1 0 0 0,0 0 0 0 0,-13 8 1 0 0,2-3-65 0 0,-1 0 1 0 0,0-2 0 0 0,-1-1-1 0 0,-34 11 1 0 0,39-15-284 0 0,0-1 0 0 0,1-1 0 0 0,-1 0 0 0 0,0-1 0 0 0,0-1-1 0 0,-17-1 1 0 0,31 1 121 0 0,0 0 0 0 0,0-1 0 0 0,0 1 0 0 0,-1 0 0 0 0,1 0 0 0 0,0-1 0 0 0,0 1 0 0 0,0 0 0 0 0,0-1 0 0 0,0 1 0 0 0,0-1 0 0 0,-2-1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5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 13360 0 0,'-9'2'433'0'0,"1"1"1"0"0,0 0-1 0 0,0 0 0 0 0,0 1 1 0 0,0 0-1 0 0,-11 8 1 0 0,-17 9 2545 0 0,26-17-2390 0 0,0 1 0 0 0,1 1 0 0 0,0 0-1 0 0,0 0 1 0 0,0 0 0 0 0,-14 16 0 0 0,21-20-671 0 0,0 0 152 0 0,0 0 0 0 0,0 0 1 0 0,0 0-1 0 0,0 0 1 0 0,0 1-1 0 0,1-1 0 0 0,-3 5 1 0 0,4-6-44 0 0,0-1-1 0 0,0 1 1 0 0,0-1 0 0 0,0 1 0 0 0,0-1 0 0 0,0 1 0 0 0,0 0-1 0 0,0-1 1 0 0,0 1 0 0 0,0-1 0 0 0,0 1 0 0 0,0-1 0 0 0,0 1-1 0 0,0-1 1 0 0,0 1 0 0 0,1-1 0 0 0,-1 1 0 0 0,0-1 0 0 0,1 1-1 0 0,0 0-14 0 0,-1 0-1 0 0,1 0 0 0 0,0 0 0 0 0,0 0 0 0 0,0 0 1 0 0,0-1-1 0 0,0 1 0 0 0,0 0 0 0 0,0-1 0 0 0,0 1 1 0 0,1-1-1 0 0,0 1 0 0 0,13 4 178 0 0,1-1 0 0 0,25 3-1 0 0,-29-6-207 0 0,1 1 0 0 0,-1 1 0 0 0,0 0 0 0 0,0 1 0 0 0,17 7 0 0 0,-26-9 29 0 0,0-1 1 0 0,-1 1-1 0 0,1 0 1 0 0,0 0-1 0 0,-1 0 1 0 0,0 0-1 0 0,1 0 1 0 0,-1 1-1 0 0,0-1 1 0 0,0 1-1 0 0,0 0 0 0 0,-1-1 1 0 0,1 1-1 0 0,-1 0 1 0 0,1 0-1 0 0,-1 0 1 0 0,0 0-1 0 0,0 0 1 0 0,0 0-1 0 0,-1 0 1 0 0,1 0-1 0 0,-1 1 1 0 0,0-1-1 0 0,1 0 0 0 0,-2 0 1 0 0,1 6-1 0 0,-1-1 28 0 0,-1 1-1 0 0,0 0 1 0 0,0-1-1 0 0,-1 0 1 0 0,0 1-1 0 0,0-1 1 0 0,-1 0-1 0 0,-6 10 1 0 0,-1 4-58 0 0,10-19-67 0 0,0 0 1 0 0,-1 0-1 0 0,1 1 0 0 0,-1-1 1 0 0,0 0-1 0 0,0 0 0 0 0,0-1 1 0 0,-1 1-1 0 0,-3 4 0 0 0,5-6-292 0 0,-2 1 15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6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30 11976 0 0,'2'-4'166'0'0,"-2"2"-126"0"0,0 1 0 0 0,1 0 0 0 0,-1 0 0 0 0,1-1 1 0 0,-1 1-1 0 0,1 0 0 0 0,0 0 0 0 0,-1 0 1 0 0,1-1-1 0 0,0 1 0 0 0,0 0 0 0 0,0 0 0 0 0,0 0 1 0 0,0 0-1 0 0,0 1 0 0 0,0-1 0 0 0,0 0 0 0 0,0 0 1 0 0,0 1-1 0 0,1-1 0 0 0,-1 0 0 0 0,0 1 0 0 0,0-1 1 0 0,1 1-1 0 0,-1 0 0 0 0,0-1 0 0 0,1 1 0 0 0,-1 0 1 0 0,0 0-1 0 0,1 0 0 0 0,-1 0 0 0 0,1 0 1 0 0,-1 0-1 0 0,3 1 0 0 0,-1 0 315 0 0,-1-1 0 0 0,1 1 1 0 0,0 0-1 0 0,-1 0 0 0 0,1 1 0 0 0,-1-1 1 0 0,1 0-1 0 0,-1 1 0 0 0,1 0 0 0 0,-1 0 1 0 0,0-1-1 0 0,0 1 0 0 0,0 0 0 0 0,0 1 0 0 0,0-1 1 0 0,-1 0-1 0 0,4 5 0 0 0,0 3 259 0 0,1 1-1 0 0,-2 0 1 0 0,4 12 0 0 0,-4-11-815 0 0,3 9 426 0 0,4 26 1 0 0,3 12 21 0 0,22 80 33 0 0,-21-74 175 0 0,-5-23-2118 0 0,-3-16-3651 0 0,-2-9-1843 0 0</inkml:trace>
  <inkml:trace contextRef="#ctx0" brushRef="#br0" timeOffset="0.99">1 386 4608 0 0,'0'0'208'0'0,"9"0"32"0"0,97-8 7529 0 0,-28 1 357 0 0,-28 7-6034 0 0,-9 0-3440 0 0,-15-2-4526 0 0,-6-1-939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3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2 147 5064 0 0,'-2'0'10352'0'0,"7"-1"-10052"0"0,1 0 1 0 0,-1 0 0 0 0,0 0-1 0 0,0-1 1 0 0,0 0 0 0 0,0 0-1 0 0,0 0 1 0 0,0-1 0 0 0,0 0-1 0 0,-1 1 1 0 0,8-7 0 0 0,19-10 610 0 0,-19 12-401 0 0,19-14-1 0 0,-20 14-108 0 0,22-13-1 0 0,-4 4 54 0 0,-19 10-144 0 0,-1 0-1 0 0,14-4 1 0 0,-20 9-238 0 0,0 0 0 0 0,0 0 0 0 0,1 0 0 0 0,-1 0-1 0 0,1 1 1 0 0,-1-1 0 0 0,1 1 0 0 0,-1 0 0 0 0,1 0 0 0 0,-1 0 0 0 0,5 2 0 0 0,7 0 229 0 0,-12-2-212 0 0,-1 0-1 0 0,1 0 1 0 0,-1 0 0 0 0,1 1 0 0 0,-1-1 0 0 0,1 1 0 0 0,-1 0 0 0 0,0 0-1 0 0,1 0 1 0 0,2 1 0 0 0,-1 1-64 0 0,1-1-1 0 0,0 0 1 0 0,0 0-1 0 0,0 0 1 0 0,0-1 0 0 0,0 0-1 0 0,1 0 1 0 0,-1 0-1 0 0,10 0 1 0 0,2 1-15 0 0,-3-1 34 0 0,30-2 0 0 0,-10-1-26 0 0,-6 1-43 0 0,-14 1 226 0 0,22 1 0 0 0,234 9 577 0 0,-258-10-775 0 0,288-6 123 0 0,-220 2-55 0 0,72 1 23 0 0,28 5 2 0 0,96 3 17 0 0,64 13 779 0 0,-26 7-311 0 0,-150-4-220 0 0,5 0 38 0 0,-162-20-390 0 0,2 0 39 0 0,0-1 0 0 0,0 0 0 0 0,13-2 0 0 0,-20 2-38 0 0,0 0 0 0 0,-1 0 0 0 0,1-1 0 0 0,0 1 0 0 0,0-1 0 0 0,0 1 0 0 0,-1-1 0 0 0,1 0 0 0 0,0 0 0 0 0,-1 0 0 0 0,1 0 0 0 0,-1 0 0 0 0,1 0-1 0 0,-1 0 1 0 0,0 0 0 0 0,1-1 0 0 0,-1 1 0 0 0,0 0 0 0 0,0-1 0 0 0,0 1 0 0 0,0-1 0 0 0,2-3 0 0 0,-3 4-167 0 0,0-1 0 0 0,1 1 0 0 0,-1-1 0 0 0,0 1 0 0 0,0 0 0 0 0,0-1 0 0 0,-1 1 0 0 0,1-1 0 0 0,0 1 0 0 0,0-1 0 0 0,-1-1 0 0 0,-4-10-7095 0 0,0 1-1830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17503 0 0,'0'0'1759'0'0,"11"13"-1412"0"0,-9-10-275 0 0,0 0 1 0 0,0 0-1 0 0,-1 0 1 0 0,1 0-1 0 0,-1 0 1 0 0,1 0-1 0 0,-1 1 1 0 0,0-1-1 0 0,1 6 1 0 0,3 35 462 0 0,-4-36-426 0 0,2 44 623 0 0,2 19 956 0 0,-5-61-1514 0 0,1-3 1363 0 0,5-12-688 0 0,-3 0-750 0 0,0 1 1 0 0,0 0 0 0 0,-1-1-1 0 0,1 0 1 0 0,-1 0 0 0 0,2-9-1 0 0,-2 9-29 0 0,0 0 0 0 0,0 0 1 0 0,0 0-1 0 0,5-9 0 0 0,6-9 74 0 0,-6 4-46 0 0,-2 5-19 0 0,0 0-1 0 0,1 1 0 0 0,0 0 0 0 0,15-21 0 0 0,-11 20-195 0 0,-3 4 216 0 0,0 0-1 0 0,9-9 1 0 0,-14 17-263 0 0,-1 1 0 0 0,1-1 0 0 0,0 0 0 0 0,0 1 0 0 0,0-1 0 0 0,0 1 0 0 0,0 0 0 0 0,1-1 0 0 0,-1 1 0 0 0,0 0 0 0 0,0 0 0 0 0,1 1 0 0 0,-1-1 0 0 0,1 0 0 0 0,4 0 0 0 0,-4 2-349 0 0,-1-1 0 0 0,1 1 0 0 0,0-1 0 0 0,-1 1 0 0 0,1 0 0 0 0,-1 0 0 0 0,4 2 0 0 0,-2-1-208 0 0,4 2-1657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6 14888 0 0,'0'0'680'0'0,"-7"2"229"0"0,1 1-752 0 0,1-1 0 0 0,-1 1 0 0 0,1 0 1 0 0,0 1-1 0 0,0-1 0 0 0,0 1 0 0 0,-7 8 0 0 0,-2 2 764 0 0,-12 19-1 0 0,23-29-774 0 0,1-1 0 0 0,-1 1-1 0 0,1 0 1 0 0,0 0-1 0 0,1 1 1 0 0,-1-1-1 0 0,1 0 1 0 0,0 1 0 0 0,-2 8-1 0 0,3-11-96 0 0,0 1 0 0 0,-1 0 0 0 0,1-1 0 0 0,0 1 0 0 0,1 0 0 0 0,-1 0 0 0 0,0-1 0 0 0,1 1 0 0 0,0 0 0 0 0,-1-1 0 0 0,1 1 0 0 0,0-1 0 0 0,0 1 0 0 0,1-1 0 0 0,-1 0 0 0 0,0 1 0 0 0,4 3 0 0 0,-4-6-41 0 0,0 1 0 0 0,0 0 1 0 0,0-1-1 0 0,0 1 0 0 0,0 0 0 0 0,0-1 1 0 0,0 1-1 0 0,0-1 0 0 0,1 0 1 0 0,-1 1-1 0 0,0-1 0 0 0,0 0 1 0 0,0 0-1 0 0,1 0 0 0 0,-1 0 0 0 0,0 0 1 0 0,0 0-1 0 0,1 0 0 0 0,-1 0 1 0 0,0 0-1 0 0,0-1 0 0 0,0 1 0 0 0,3-1 1 0 0,1-1 39 0 0,-1 0 0 0 0,1 0 0 0 0,-1 0-1 0 0,7-5 1 0 0,2-3 109 0 0,-1-1-1 0 0,-1 0 0 0 0,1-1 1 0 0,-2-1-1 0 0,15-21 0 0 0,-17 23-2 0 0,8-14 258 0 0,-11 17-137 0 0,0 1 0 0 0,0-1 1 0 0,1 1-1 0 0,12-12 0 0 0,-17 18-24 0 0,6 12-80 0 0,-6-5 47 0 0,0 0 0 0 0,-1 0 1 0 0,1 1-1 0 0,-1-1 1 0 0,-1 0-1 0 0,1 0 1 0 0,-3 9-1 0 0,0 18-636 0 0,3-31 288 0 0,-1 0 1 0 0,1-1-1 0 0,0 1 1 0 0,0-1 0 0 0,1 1-1 0 0,-1 0 1 0 0,0-1-1 0 0,0 1 1 0 0,1-1-1 0 0,-1 1 1 0 0,1-1-1 0 0,0 1 1 0 0,-1-1-1 0 0,1 1 1 0 0,0-1-1 0 0,0 0 1 0 0,0 1 0 0 0,0-1-1 0 0,0 0 1 0 0,0 0-1 0 0,0 1 1 0 0,0-1-1 0 0,0 0 1 0 0,1 0-1 0 0,-1 0 1 0 0,0-1-1 0 0,1 1 1 0 0,-1 0-1 0 0,0 0 1 0 0,1-1-1 0 0,-1 1 1 0 0,1-1 0 0 0,0 1-1 0 0,2-1 1 0 0,0 1-164 0 0,0-1 0 0 0,0-1 1 0 0,-1 1-1 0 0,1 0 0 0 0,0-1 0 0 0,0 0 1 0 0,-1 0-1 0 0,1 0 0 0 0,-1 0 1 0 0,1-1-1 0 0,-1 1 0 0 0,1-1 0 0 0,5-4 1 0 0,-2 2-73 0 0,-1 0 1 0 0,0-1 0 0 0,0 1 0 0 0,-1-1-1 0 0,1 0 1 0 0,-1-1 0 0 0,0 1-1 0 0,-1-1 1 0 0,1 0 0 0 0,-1 0 0 0 0,0-1-1 0 0,4-8 1 0 0,-6 9 332 0 0,-1 4 139 0 0,0 1 0 0 0,0-1 0 0 0,-1 1 0 0 0,1-1 0 0 0,0 0 0 0 0,-1 1 0 0 0,1-1 0 0 0,-1 0 0 0 0,0 0 0 0 0,1 1 0 0 0,-1-1 0 0 0,0 0 0 0 0,0 0 1 0 0,0 1-1 0 0,0-1 0 0 0,-1 0 0 0 0,1 0 0 0 0,0 1 0 0 0,-1-1 0 0 0,0-2 0 0 0,-13 16 2762 0 0,9-5-2374 0 0,0 1 0 0 0,1-1 0 0 0,0 1-1 0 0,1-1 1 0 0,0 1 0 0 0,0 0 0 0 0,0 0 0 0 0,-2 16 0 0 0,4-18-383 0 0,1-1 0 0 0,-1 0 0 0 0,1 1 0 0 0,0-1 0 0 0,1 0 1 0 0,-1 1-1 0 0,1-1 0 0 0,0 0 0 0 0,0 0 0 0 0,1 0 0 0 0,-1 1 0 0 0,1-1 0 0 0,0-1 1 0 0,1 1-1 0 0,3 6 0 0 0,-5-9-100 0 0,1-1 0 0 0,-1 1 0 0 0,1 0 0 0 0,0-1 0 0 0,0 0 1 0 0,0 1-1 0 0,0-1 0 0 0,0 0 0 0 0,0 0 0 0 0,0 0 0 0 0,0 0 0 0 0,0 0 0 0 0,0 0 0 0 0,1-1 1 0 0,-1 1-1 0 0,0-1 0 0 0,1 1 0 0 0,-1-1 0 0 0,0 0 0 0 0,4 0 0 0 0,-1 0-231 0 0,0-1 0 0 0,0 1 0 0 0,0-1-1 0 0,0 0 1 0 0,0 0 0 0 0,0-1 0 0 0,0 0 0 0 0,6-2-1 0 0,10-9-2237 0 0,2-3-5197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7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 11976 0 0,'-12'16'3794'0'0,"4"14"5053"0"0,3 21-7282 0 0,2-15-1014 0 0,1-9-235 0 0,1 30 0 0 0,0 0-123 0 0,-2-7-74 0 0,-2 69-258 0 0,2-82-2013 0 0,0-21 885 0 0</inkml:trace>
  <inkml:trace contextRef="#ctx0" brushRef="#br0" timeOffset="1">1 289 24015 0 0,'0'0'1171'0'0,"2"0"-515"0"0,21 4-325 0 0,0-2-1 0 0,35-1 1 0 0,50-8 293 0 0,-102 7-539 0 0,146-17-1434 0 0,-51 4-6414 0 0,-88 11 5986 0 0,39-6-5429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45 2304 0 0,'-8'-18'701'0'0,"6"16"873"0"0,0 0 0 0 0,0-1-1 0 0,-1 1 1 0 0,1 0 0 0 0,0 0-1 0 0,-1 0 1 0 0,1 1 0 0 0,-6-4-1 0 0,5 4-1054 0 0,0 0 0 0 0,0 0-1 0 0,1 1 1 0 0,-1-1 0 0 0,0 1-1 0 0,0-1 1 0 0,0 1 0 0 0,-4 0-1 0 0,1 1-329 0 0,0-1-1 0 0,-1 2 0 0 0,1-1 0 0 0,0 1 0 0 0,0 0 0 0 0,0 0 1 0 0,1 1-1 0 0,-8 3 0 0 0,3 0 6 0 0,1 0-1 0 0,0 1 1 0 0,0 0-1 0 0,0 0 1 0 0,1 1 0 0 0,0 0-1 0 0,1 0 1 0 0,0 1-1 0 0,0 0 1 0 0,-7 12 0 0 0,7-8 10 0 0,0 0 0 0 0,1 0 1 0 0,0 1-1 0 0,1 0 1 0 0,1 0-1 0 0,0 0 1 0 0,-2 20-1 0 0,5-31-180 0 0,1 1-1 0 0,0-1 1 0 0,0 1 0 0 0,0-1-1 0 0,0 0 1 0 0,0 1 0 0 0,1-1-1 0 0,0 1 1 0 0,-1-1 0 0 0,1 0-1 0 0,0 0 1 0 0,1 1 0 0 0,-1-1-1 0 0,4 5 1 0 0,-4-6-30 0 0,1 0-1 0 0,-1 0 1 0 0,1 0 0 0 0,0-1 0 0 0,0 1-1 0 0,0-1 1 0 0,0 0 0 0 0,0 1 0 0 0,0-1-1 0 0,0 0 1 0 0,0 0 0 0 0,0 0-1 0 0,1 0 1 0 0,-1-1 0 0 0,0 1 0 0 0,1-1-1 0 0,-1 1 1 0 0,0-1 0 0 0,1 0 0 0 0,-1 0-1 0 0,1 0 1 0 0,2 0 0 0 0,1-1-186 0 0,-1 0 0 0 0,0-1 0 0 0,0 1 0 0 0,0-1 0 0 0,1 0 0 0 0,-2 0 0 0 0,1-1 0 0 0,5-2 0 0 0,35-26-2140 0 0,-3-6-908 0 0,-19 15 1585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8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 13824 0 0,'7'-11'9227'0'0,"-7"11"-9032"0"0,4 8 1530 0 0,1 15-1591 0 0,-4-7 5 0 0,-1 1-1 0 0,0-1 1 0 0,-1 0 0 0 0,-4 17 0 0 0,-17 65 999 0 0,2-12-692 0 0,14-53-505 0 0,1-10-313 0 0,1 1-1 0 0,0 0 0 0 0,1 47 1 0 0,3-69 186 0 0,1 0 1 0 0,-1 0-1 0 0,0 0 1 0 0,0 0-1 0 0,1 0 1 0 0,-1 0-1 0 0,1 0 1 0 0,0 0-1 0 0,0-1 1 0 0,-1 1-1 0 0,1 0 1 0 0,0 0-1 0 0,0-1 1 0 0,1 1-1 0 0,-1-1 1 0 0,0 1-1 0 0,3 2 1 0 0,-2-3-24 0 0,-1-1 1 0 0,0 1 0 0 0,1 0-1 0 0,-1-1 1 0 0,1 1-1 0 0,-1 0 1 0 0,1-1 0 0 0,-1 0-1 0 0,1 1 1 0 0,-1-1-1 0 0,1 0 1 0 0,-1 0 0 0 0,1 0-1 0 0,-1 0 1 0 0,1 0-1 0 0,0 0 1 0 0,-1 0 0 0 0,1-1-1 0 0,-1 1 1 0 0,1 0 0 0 0,2-2-1 0 0,5-2-1837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19 19351 0 0,'-1'-1'74'0'0,"1"0"0"0"0,0 0 0 0 0,-1 0 0 0 0,1 0 0 0 0,-1 0 0 0 0,1 0-1 0 0,-1 0 1 0 0,0 1 0 0 0,1-1 0 0 0,-1 0 0 0 0,0 0 0 0 0,0 0 0 0 0,1 1 0 0 0,-1-1-1 0 0,0 0 1 0 0,0 1 0 0 0,0-1 0 0 0,0 1 0 0 0,0-1 0 0 0,0 1 0 0 0,0 0 0 0 0,-1-1-1 0 0,-1 0 20 0 0,1 1 0 0 0,-1 0 0 0 0,1 0 0 0 0,-1 0-1 0 0,1 0 1 0 0,-1 0 0 0 0,1 1 0 0 0,-1-1-1 0 0,-3 2 1 0 0,-1 0 258 0 0,0 1 0 0 0,0-1 0 0 0,1 2 0 0 0,-1-1 1 0 0,-11 9-1 0 0,13-8-243 0 0,0 0 0 0 0,0 0 1 0 0,1 0-1 0 0,-1 0 1 0 0,1 1-1 0 0,0 0 1 0 0,0 0-1 0 0,1 0 0 0 0,0 1 1 0 0,0-1-1 0 0,0 1 1 0 0,0-1-1 0 0,1 1 0 0 0,0 0 1 0 0,0 0-1 0 0,1 0 1 0 0,-1 0-1 0 0,0 9 1 0 0,2-13-85 0 0,1 0 1 0 0,-1 0-1 0 0,0 0 1 0 0,1 0-1 0 0,-1 0 1 0 0,1 0-1 0 0,-1-1 1 0 0,1 1-1 0 0,0 0 1 0 0,0 0-1 0 0,0 0 1 0 0,0-1 0 0 0,0 1-1 0 0,0 0 1 0 0,1-1-1 0 0,-1 1 1 0 0,0-1-1 0 0,1 0 1 0 0,-1 1-1 0 0,1-1 1 0 0,0 0-1 0 0,-1 0 1 0 0,1 0-1 0 0,0 0 1 0 0,0 0 0 0 0,0 0-1 0 0,-1-1 1 0 0,1 1-1 0 0,0 0 1 0 0,0-1-1 0 0,0 0 1 0 0,0 1-1 0 0,0-1 1 0 0,0 0-1 0 0,0 0 1 0 0,0 0-1 0 0,0 0 1 0 0,0-1 0 0 0,0 1-1 0 0,0 0 1 0 0,4-2-1 0 0,3-1 26 0 0,1-1 0 0 0,-1 0 0 0 0,0-1-1 0 0,0 0 1 0 0,-1 0 0 0 0,1-1 0 0 0,-1 0-1 0 0,12-13 1 0 0,10-5 811 0 0,-28 22-768 0 0,1 1-1 0 0,-1-1 0 0 0,1 1 0 0 0,-1 0 0 0 0,1-1 0 0 0,0 1 0 0 0,-1 0 0 0 0,1 1 1 0 0,0-1-1 0 0,5 0 0 0 0,-7 1-85 0 0,0 0 0 0 0,-1 0 0 0 0,1 0 1 0 0,0 1-1 0 0,-1-1 0 0 0,1 0 0 0 0,0 1 0 0 0,-1-1 1 0 0,1 0-1 0 0,0 1 0 0 0,-1-1 0 0 0,1 1 0 0 0,-1-1 0 0 0,1 1 1 0 0,-1-1-1 0 0,1 1 0 0 0,-1-1 0 0 0,1 1 0 0 0,-1 0 1 0 0,1-1-1 0 0,-1 1 0 0 0,0 0 0 0 0,1-1 0 0 0,-1 2 1 0 0,5 16-23 0 0,-4-6 43 0 0,-1 0 0 0 0,-1 0 0 0 0,1 0 0 0 0,-2-1 0 0 0,0 1 0 0 0,0 0 0 0 0,-1-1 0 0 0,0 0 0 0 0,-8 16 0 0 0,-11 35-1309 0 0,20-55-1268 0 0,9-9-29 0 0,1-5 434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1:4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88 19063 0 0,'-5'-1'241'0'0,"0"0"-1"0"0,1 1 0 0 0,-1-1 1 0 0,1 1-1 0 0,-1 0 0 0 0,0 1 1 0 0,1-1-1 0 0,-1 1 0 0 0,1 0 1 0 0,-8 2-1 0 0,-3 1 860 0 0,12-3-777 0 0,0 0 0 0 0,0 0 0 0 0,0 0 0 0 0,0 0 0 0 0,1 1 0 0 0,-1-1 0 0 0,1 1-1 0 0,-1 0 1 0 0,1 0 0 0 0,-4 2 0 0 0,2 0 574 0 0,4-3-847 0 0,1 0-1 0 0,-1 0 0 0 0,0-1 0 0 0,0 1 0 0 0,0 0 1 0 0,1 0-1 0 0,-1 0 0 0 0,0 0 0 0 0,1 0 0 0 0,-1-1 0 0 0,1 1 1 0 0,-1 0-1 0 0,1 0 0 0 0,-1-1 0 0 0,1 1 0 0 0,0 0 0 0 0,0 0 1 0 0,-1-1 22 0 0,3 3-29 0 0,-1-1-1 0 0,0 0 1 0 0,1 0 0 0 0,-1 0-1 0 0,1-1 1 0 0,-1 1 0 0 0,1 0 0 0 0,0-1-1 0 0,0 0 1 0 0,3 2 0 0 0,36 8 164 0 0,-20-5-107 0 0,-21-6-99 0 0,11 3 94 0 0,0 1 0 0 0,-1 0-1 0 0,1 1 1 0 0,-1 0 0 0 0,0 0-1 0 0,11 9 1 0 0,-21-13-97 0 0,1 0-1 0 0,-1 0 1 0 0,0 0-1 0 0,0 0 1 0 0,0 0-1 0 0,0 0 1 0 0,0 0-1 0 0,0 1 1 0 0,0-1-1 0 0,0 1 1 0 0,-1-1-1 0 0,1 0 1 0 0,0 1-1 0 0,-1-1 1 0 0,1 1-1 0 0,-1-1 1 0 0,0 1-1 0 0,1 2 1 0 0,-1-1-12 0 0,0-1 0 0 0,-1 1 1 0 0,1-1-1 0 0,0 1 0 0 0,-1-1 1 0 0,0 1-1 0 0,1-1 0 0 0,-1 1 0 0 0,0-1 1 0 0,-3 4-1 0 0,1-1-52 0 0,0 0 1 0 0,0 0-1 0 0,-1-1 0 0 0,0 0 0 0 0,0 1 0 0 0,0-1 1 0 0,0-1-1 0 0,-1 1 0 0 0,-6 4 0 0 0,10-8-171 0 0,-14 7-851 0 0,5-5-7107 0 0</inkml:trace>
  <inkml:trace contextRef="#ctx0" brushRef="#br0" timeOffset="1">420 0 22087 0 0,'0'0'2002'0'0,"-4"0"-1612"0"0,1 1-214 0 0,0 0 0 0 0,1 1-1 0 0,-1-1 1 0 0,0 0 0 0 0,1 1 0 0 0,-1-1-1 0 0,1 1 1 0 0,0 0 0 0 0,-1-1 0 0 0,1 1-1 0 0,0 1 1 0 0,0-1 0 0 0,0 0-1 0 0,-2 4 1 0 0,-4 5 760 0 0,-10 21 0 0 0,18-32-936 0 0,-2 3 64 0 0,1 0 1 0 0,0-1-1 0 0,-1 1 1 0 0,1 0-1 0 0,0 0 0 0 0,1 0 1 0 0,-1 0-1 0 0,0 0 0 0 0,1 0 1 0 0,0 0-1 0 0,-1 0 0 0 0,1 0 1 0 0,0 0-1 0 0,1 0 0 0 0,-1 0 1 0 0,1 0-1 0 0,-1 0 0 0 0,1 0 1 0 0,0 0-1 0 0,0-1 1 0 0,0 1-1 0 0,0 0 0 0 0,0 0 1 0 0,1-1-1 0 0,0 1 0 0 0,-1-1 1 0 0,1 1-1 0 0,0-1 0 0 0,3 4 1 0 0,18 15 368 0 0,-12-11-191 0 0,-1 0 1 0 0,14 16-1 0 0,-23-23-228 0 0,1 0 1 0 0,0 0 0 0 0,-1 0 0 0 0,0 0 0 0 0,1 0-1 0 0,-1 0 1 0 0,0 1 0 0 0,-1-1 0 0 0,1 0 0 0 0,-1 0-1 0 0,1 1 1 0 0,-1-1 0 0 0,0 0 0 0 0,0 1 0 0 0,0-1-1 0 0,-1 0 1 0 0,1 1 0 0 0,-1-1 0 0 0,0 0 0 0 0,0 0-1 0 0,0 1 1 0 0,0-1 0 0 0,-3 5 0 0 0,-1 1-41 0 0,-1 1 1 0 0,0-1 0 0 0,0 0-1 0 0,-1 0 1 0 0,-14 13-1 0 0,11-13-441 0 0,0-1 0 0 0,-1 0 0 0 0,0-1 0 0 0,0 0 0 0 0,-1-1-1 0 0,0 0 1 0 0,-16 6 0 0 0,18-9-343 0 0,0 0 1 0 0,0-1-1 0 0,0 0 0 0 0,-13 1 1 0 0,18-3 567 0 0,-33 2-1964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0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41 4608 0 0,'0'0'353'0'0,"-17"-5"4536"0"0,14 2-4204 0 0,0 1-1 0 0,0-1 0 0 0,-1 1 0 0 0,1 0 0 0 0,0 0 1 0 0,-1 0-1 0 0,0 1 0 0 0,-6-3 0 0 0,1 1 859 0 0,4 1-1321 0 0,1 0-1 0 0,0 0 0 0 0,-1 1 0 0 0,0 0 0 0 0,1 0 0 0 0,-1 0 1 0 0,0 0-1 0 0,1 1 0 0 0,-1 0 0 0 0,0 0 0 0 0,0 0 0 0 0,1 1 0 0 0,-1-1 1 0 0,0 1-1 0 0,1 0 0 0 0,-1 0 0 0 0,1 1 0 0 0,-1 0 0 0 0,1-1 0 0 0,0 1 1 0 0,-1 1-1 0 0,1-1 0 0 0,0 1 0 0 0,0-1 0 0 0,-5 6 0 0 0,1 0-41 0 0,0 1-1 0 0,1-1 0 0 0,0 1 0 0 0,0 1 1 0 0,1-1-1 0 0,0 1 0 0 0,1 0 0 0 0,0 0 1 0 0,-5 18-1 0 0,6-16-79 0 0,1-1 1 0 0,0 1-1 0 0,0 0 1 0 0,0 24-1 0 0,3-30-75 0 0,0 0-1 0 0,0 1 1 0 0,1-1 0 0 0,0 0 0 0 0,0 0-1 0 0,0 1 1 0 0,1-1 0 0 0,0 0-1 0 0,0-1 1 0 0,1 1 0 0 0,4 7 0 0 0,-6-12-29 0 0,-1 1 0 0 0,1-1 1 0 0,0 0-1 0 0,1 1 1 0 0,-1-1-1 0 0,0 0 1 0 0,0 0-1 0 0,0 0 1 0 0,1 0-1 0 0,-1 0 1 0 0,1 0-1 0 0,-1-1 0 0 0,0 1 1 0 0,1 0-1 0 0,0-1 1 0 0,-1 1-1 0 0,3 0 1 0 0,0-1-74 0 0,-1 1 1 0 0,0-1 0 0 0,0 0-1 0 0,0 0 1 0 0,1-1-1 0 0,-1 1 1 0 0,0-1 0 0 0,5-1-1 0 0,1-1-799 0 0,0 0 1 0 0,-1-1-1 0 0,0 0 0 0 0,1-1 0 0 0,9-7 0 0 0,2-5-6530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0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 1840 0 0,'-9'-2'9293'0'0,"1"2"-7008"0"0,1 2-1612 0 0,1 1-1 0 0,0 0 1 0 0,0 0-1 0 0,0 0 1 0 0,0 1 0 0 0,0 0-1 0 0,1 0 1 0 0,-1 0-1 0 0,1 1 1 0 0,0 0-1 0 0,-7 9 1 0 0,6-5-184 0 0,-1 0 0 0 0,1 0 0 0 0,1 0 0 0 0,0 0-1 0 0,0 1 1 0 0,-6 18 0 0 0,10-26-453 0 0,1 0-1 0 0,-1 0 1 0 0,1 0-1 0 0,-1 0 0 0 0,1 0 1 0 0,0 0-1 0 0,-1 0 1 0 0,1 0-1 0 0,0 0 1 0 0,0 0-1 0 0,1 0 0 0 0,-1 0 1 0 0,0-1-1 0 0,1 1 1 0 0,-1 0-1 0 0,1 0 1 0 0,0 0-1 0 0,-1 0 0 0 0,1 0 1 0 0,0 0-1 0 0,0-1 1 0 0,0 1-1 0 0,1 0 0 0 0,-1-1 1 0 0,0 1-1 0 0,0-1 1 0 0,3 3-1 0 0,-1-3-3 0 0,-1 0-1 0 0,0 0 0 0 0,0 0 0 0 0,1 0 1 0 0,-1 0-1 0 0,0-1 0 0 0,1 1 1 0 0,-1-1-1 0 0,1 0 0 0 0,-1 1 1 0 0,1-1-1 0 0,-1 0 0 0 0,0 0 0 0 0,1-1 1 0 0,-1 1-1 0 0,1 0 0 0 0,-1-1 1 0 0,1 0-1 0 0,-1 1 0 0 0,0-1 1 0 0,1 0-1 0 0,2-2 0 0 0,2 0-438 0 0,-1 0 0 0 0,1-1-1 0 0,-1 0 1 0 0,1 0 0 0 0,-1-1 0 0 0,-1 0-1 0 0,1 0 1 0 0,-1 0 0 0 0,1-1 0 0 0,-1 1-1 0 0,-1-1 1 0 0,1-1 0 0 0,-1 1 0 0 0,0 0-1 0 0,-1-1 1 0 0,0 0 0 0 0,4-10 0 0 0,-5-2-1567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3224 0 0,'1'-2'11660'0'0,"4"-6"-9158"0"0,10-17 170 0 0,11-26 0 0 0,14-23-523 0 0,-21 47-1685 0 0,-18 26-418 0 0,2 7-82 0 0,0-1 64 0 0,-1 0 0 0 0,0 0 0 0 0,0 0 0 0 0,0 0 0 0 0,0 1 0 0 0,-1-1 0 0 0,1 7 0 0 0,-1-6-13 0 0,0 1 0 0 0,1-1 0 0 0,0 0 0 0 0,0 0 0 0 0,5 10 0 0 0,-5-12-10 0 0,0-1 1 0 0,1 1-1 0 0,0 0 0 0 0,-1-1 0 0 0,2 0 1 0 0,-1 1-1 0 0,0-1 0 0 0,5 3 0 0 0,-6-5-1 0 0,-1 0-1 0 0,0 0 0 0 0,1-1 0 0 0,-1 1 0 0 0,1 0 0 0 0,-1-1 0 0 0,0 1 0 0 0,1-1 1 0 0,0 0-1 0 0,-1 1 0 0 0,1-1 0 0 0,-1 0 0 0 0,1 0 0 0 0,-1 0 0 0 0,1 0 0 0 0,-1 0 1 0 0,1 0-1 0 0,0 0 0 0 0,-1-1 0 0 0,1 1 0 0 0,-1-1 0 0 0,1 1 0 0 0,-1-1 0 0 0,0 1 1 0 0,1-1-1 0 0,-1 0 0 0 0,2-1 0 0 0,22-19-1717 0 0,-11 5-4908 0 0,-5 3-900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38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7368 0 0,'-6'-1'12210'0'0,"-5"-4"-5392"0"0,19 7-6391 0 0,5 1-138 0 0,-10-2-240 0 0,-1-1-1 0 0,1 1 1 0 0,-1-1 0 0 0,1 1 0 0 0,-1 0 0 0 0,5 2 0 0 0,-2-1 6 0 0,1 1 0 0 0,-1-1 1 0 0,1-1-1 0 0,0 1 0 0 0,8 1 1 0 0,20 6 164 0 0,-21-4-179 0 0,0-1-1 0 0,0-1 1 0 0,0 0 0 0 0,0-1 0 0 0,1 0-1 0 0,-1-1 1 0 0,1 0 0 0 0,18-2-1 0 0,17 2 56 0 0,-3 0-32 0 0,-37-1-46 0 0,222-12 171 0 0,0 17-102 0 0,-66 16 258 0 0,-79-8-101 0 0,179 6 140 0 0,-218-18-280 0 0,72 7 272 0 0,88-3 1072 0 0,-152 0-1553 0 0,-43-4 80 0 0,-1 1 0 0 0,1-2 0 0 0,0 1 0 0 0,-1-2 0 0 0,18-1 0 0 0,-19 0 105 0 0,1 0-1 0 0,15 0 1 0 0,-25 2-80 0 0,0 0 0 0 0,0 0 0 0 0,0-1 0 0 0,0 1 0 0 0,0 0 0 0 0,0 0 0 0 0,0-1 0 0 0,0 1 0 0 0,0-1 0 0 0,0 1 0 0 0,0-1 0 0 0,-1 1 0 0 0,1-1 0 0 0,0 0 0 0 0,0 1 0 0 0,-1-1 0 0 0,1 0 0 0 0,-1 0 0 0 0,1 1 0 0 0,0-1 0 0 0,-1 0 0 0 0,1 0 0 0 0,-1 0 0 0 0,0 0 0 0 0,1 0 0 0 0,-1 0 0 0 0,0 0 0 0 0,1 0 0 0 0,-1 0 0 0 0,0-1 0 0 0,2-4 0 0 0,2 2 30 0 0,3-7-193 0 0,-8 26-3619 0 0,1-6-3171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1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15032 0 0,'-38'30'1760'0'0,"24"-19"-1152"0"0,0 0 0 0 0,-15 16-1 0 0,20-18-32 0 0,1 1 0 0 0,0 1 0 0 0,1-1 0 0 0,-8 16-1 0 0,11-19-319 0 0,1-1 0 0 0,1 1 0 0 0,-1 1 0 0 0,1-1 1 0 0,0 0-1 0 0,0 1 0 0 0,1-1 0 0 0,0 14 0 0 0,0-19-227 0 0,1 0 1 0 0,0 0-1 0 0,1 1 1 0 0,-1-1 0 0 0,0 0-1 0 0,1 1 1 0 0,-1-1-1 0 0,1 0 1 0 0,-1 0 0 0 0,1 0-1 0 0,0 0 1 0 0,0 1-1 0 0,0-1 1 0 0,0 0 0 0 0,1-1-1 0 0,-1 1 1 0 0,0 0-1 0 0,1 0 1 0 0,0 0 0 0 0,-1-1-1 0 0,1 1 1 0 0,0-1-1 0 0,0 1 1 0 0,-1-1 0 0 0,1 0-1 0 0,0 0 1 0 0,0 0-1 0 0,1 0 1 0 0,-1 0 0 0 0,0 0-1 0 0,0-1 1 0 0,0 1-1 0 0,1-1 1 0 0,-1 1 0 0 0,3-1-1 0 0,0 1-278 0 0,0-1-1 0 0,0 0 0 0 0,0 0 1 0 0,0-1-1 0 0,0 0 1 0 0,8-1-1 0 0,-8 0-912 0 0,1 1-1 0 0,-1-1 1 0 0,0-1-1 0 0,0 1 1 0 0,8-5 0 0 0,3-5-5773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4608 0 0,'0'0'208'0'0,"6"9"32"0"0,8 28 2047 0 0,-9-12 3237 0 0,5 45 0 0 0,-8-49-4622 0 0,0 49 3808 0 0,5-98-3036 0 0,6-25-705 0 0,-1 14-1139 0 0,-7 20 428 0 0,11-30 0 0 0,-14 44-702 0 0,0 1 0 0 0,1-1-1 0 0,-1 1 1 0 0,1 0 0 0 0,0 0 0 0 0,0 0-1 0 0,0 0 1 0 0,0 1 0 0 0,1-1-1 0 0,-1 1 1 0 0,7-5 0 0 0,0 5-1818 0 0</inkml:trace>
  <inkml:trace contextRef="#ctx0" brushRef="#br0" timeOffset="1">187 83 2304 0 0,'6'7'200'0'0,"3"8"1466"0"0,-5-10-134 0 0,-1-1 0 0 0,1 0-1 0 0,0 0 1 0 0,0 0 0 0 0,1 0 0 0 0,-1-1 0 0 0,7 4 0 0 0,9 2 1132 0 0,-17-8-2458 0 0,1-1 1 0 0,-1 1-1 0 0,0-1 1 0 0,1 0-1 0 0,-1 0 1 0 0,0-1 0 0 0,1 1-1 0 0,-1-1 1 0 0,0 0-1 0 0,0 1 1 0 0,1-1-1 0 0,-1-1 1 0 0,0 1-1 0 0,0 0 1 0 0,0-1-1 0 0,0 0 1 0 0,4-3-1 0 0,-5 4-140 0 0,0 0 0 0 0,0 0-1 0 0,-1-1 1 0 0,1 1-1 0 0,-1 0 1 0 0,1-1-1 0 0,-1 1 1 0 0,0-1 0 0 0,1 0-1 0 0,-1 1 1 0 0,0-1-1 0 0,0 0 1 0 0,0 0 0 0 0,0 0-1 0 0,-1 1 1 0 0,1-1-1 0 0,0 0 1 0 0,-1 0-1 0 0,1 0 1 0 0,-1 0 0 0 0,0-1-1 0 0,0 1 1 0 0,1 0-1 0 0,-1 0 1 0 0,-1 0 0 0 0,1 0-1 0 0,0 0 1 0 0,0 0-1 0 0,-2-3 1 0 0,2 4-32 0 0,-1 0 1 0 0,0 0-1 0 0,1-1 0 0 0,-1 1 1 0 0,0 0-1 0 0,0 0 0 0 0,0 0 0 0 0,0 0 1 0 0,0 0-1 0 0,0 1 0 0 0,0-1 1 0 0,0 0-1 0 0,0 0 0 0 0,0 1 1 0 0,0-1-1 0 0,0 0 0 0 0,-1 1 1 0 0,1-1-1 0 0,0 1 0 0 0,0 0 1 0 0,-1-1-1 0 0,1 1 0 0 0,0 0 1 0 0,-1 0-1 0 0,1 0 0 0 0,0 0 1 0 0,-1 0-1 0 0,1 0 0 0 0,0 0 1 0 0,0 0-1 0 0,-1 1 0 0 0,1-1 1 0 0,0 0-1 0 0,-1 1 0 0 0,-1 0 0 0 0,-2 1 103 0 0,0 0-1 0 0,0 1 1 0 0,0-1-1 0 0,0 1 1 0 0,0 0-1 0 0,-8 7 1 0 0,10-7-123 0 0,0 0 0 0 0,0 1 0 0 0,0-1 0 0 0,0 0 0 0 0,1 1 0 0 0,0 0 0 0 0,0-1 0 0 0,0 1 1 0 0,0 0-1 0 0,0 0 0 0 0,1 0 0 0 0,-1 0 0 0 0,1 0 0 0 0,0 1 0 0 0,1-1 0 0 0,-1 0 0 0 0,1 0 1 0 0,0 1-1 0 0,0-1 0 0 0,0 0 0 0 0,0 1 0 0 0,1-1 0 0 0,1 5 0 0 0,-2-8-83 0 0,0 0 0 0 0,1 1 0 0 0,-1-1 0 0 0,0 0 0 0 0,1 0-1 0 0,0 0 1 0 0,-1 0 0 0 0,1 0 0 0 0,-1 0 0 0 0,1 0 0 0 0,0 0 0 0 0,0 0 0 0 0,0 0 0 0 0,0 0-1 0 0,0 0 1 0 0,0 0 0 0 0,0 0 0 0 0,0-1 0 0 0,0 1 0 0 0,0-1 0 0 0,0 1 0 0 0,0 0-1 0 0,0-1 1 0 0,0 0 0 0 0,1 1 0 0 0,-1-1 0 0 0,0 0 0 0 0,0 0 0 0 0,1 1 0 0 0,-1-1-1 0 0,0 0 1 0 0,0 0 0 0 0,1 0 0 0 0,-1-1 0 0 0,0 1 0 0 0,0 0 0 0 0,0 0 0 0 0,1-1 0 0 0,-1 1-1 0 0,0-1 1 0 0,0 1 0 0 0,0-1 0 0 0,2 0 0 0 0,2-1-307 0 0,0-1 0 0 0,-1 0 0 0 0,1 1 1 0 0,-1-1-1 0 0,0-1 0 0 0,0 1 0 0 0,5-6 0 0 0,5-7-624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2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 2760 0 0,'0'-1'207'0'0,"-1"1"123"0"0,1 0 0 0 0,-1-1 1 0 0,1 1-1 0 0,-1 0 0 0 0,1 0 1 0 0,-1 0-1 0 0,1 0 1 0 0,-1-1-1 0 0,0 1 0 0 0,1 0 1 0 0,-1 0-1 0 0,1 0 0 0 0,-1 0 1 0 0,0 0-1 0 0,1 0 0 0 0,-1 1 1 0 0,1-1-1 0 0,-1 0 1 0 0,1 0-1 0 0,-1 0 0 0 0,0 0 1 0 0,1 1-1 0 0,-1-1 0 0 0,1 0 1 0 0,-1 1-1 0 0,1-1 1 0 0,-1 0-1 0 0,1 1 0 0 0,0-1 1 0 0,-1 0-1 0 0,1 1 0 0 0,-1-1 1 0 0,1 1-1 0 0,-1 0 0 0 0,-11 19 7780 0 0,10-16-7964 0 0,-3 5 47 0 0,1 0 0 0 0,0 0 1 0 0,1 0-1 0 0,0 1 0 0 0,0-1 0 0 0,1 1 1 0 0,-2 14-1 0 0,1 72 310 0 0,3-81-304 0 0,11 153 999 0 0,-8-140-1024 0 0,-1-5-111 0 0,7 26 1 0 0,-7-40-682 0 0,1 0 0 0 0,0 0 0 0 0,0 0 0 0 0,1 0-1 0 0,7 11 1 0 0,-6-13-694 0 0</inkml:trace>
  <inkml:trace contextRef="#ctx0" brushRef="#br0" timeOffset="1">37 300 21247 0 0,'-5'3'5468'0'0,"7"-4"-5206"0"0,0 0 0 0 0,0-1-1 0 0,1 1 1 0 0,-1 0-1 0 0,0 0 1 0 0,0 0 0 0 0,3 0-1 0 0,39-11 292 0 0,-16 1-3601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2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43 115 1840 0 0,'6'4'160'0'0,"15"3"3233"0"0,-15-6-1773 0 0,-1-1 1 0 0,0 0-1 0 0,0 0 1 0 0,0 0-1 0 0,5-1 1 0 0,25-8 6480 0 0,-15 2-7591 0 0,-16 5-322 0 0,0 0 0 0 0,0 0-1 0 0,-1 0 1 0 0,1 0 0 0 0,-1-1 0 0 0,0 1-1 0 0,0-1 1 0 0,1 0 0 0 0,-2 0-1 0 0,1 0 1 0 0,0 0 0 0 0,-1-1-1 0 0,4-5 1 0 0,-5 7-123 0 0,0 1-1 0 0,0-1 1 0 0,0 0 0 0 0,-1 0-1 0 0,1 1 1 0 0,0-1-1 0 0,-1 0 1 0 0,0 0 0 0 0,1 1-1 0 0,-1-1 1 0 0,0 0-1 0 0,0 0 1 0 0,0 0 0 0 0,0 0-1 0 0,0 0 1 0 0,-1 1-1 0 0,1-1 1 0 0,-1 0 0 0 0,1 0-1 0 0,-1 1 1 0 0,1-1-1 0 0,-1 0 1 0 0,0 1 0 0 0,0-1-1 0 0,0 0 1 0 0,0 1-1 0 0,0-1 1 0 0,0 1 0 0 0,0 0-1 0 0,-1-1 1 0 0,1 1 0 0 0,-3-2-1 0 0,2 1-64 0 0,-1 1 0 0 0,1 0 0 0 0,-1 0 0 0 0,1 0 0 0 0,-1 0 0 0 0,0 1 0 0 0,1-1 0 0 0,-1 1 0 0 0,0-1 0 0 0,1 1 0 0 0,-1 0 0 0 0,0 0 0 0 0,1 0 0 0 0,-1 0 0 0 0,0 1 0 0 0,0-1 0 0 0,1 1 0 0 0,-1 0 0 0 0,-2 0 0 0 0,-1 1 0 0 0,0 1 0 0 0,0-1 0 0 0,0 1 0 0 0,1 0 0 0 0,-1 0 0 0 0,1 0 0 0 0,-7 6 0 0 0,3 0-8 0 0,0 0 0 0 0,1 1 0 0 0,-1 0 0 0 0,2 0 0 0 0,0 1 0 0 0,-11 22 0 0 0,14-25-14 0 0,0 0-1 0 0,1 1 0 0 0,0-1 1 0 0,0 1-1 0 0,1 0 0 0 0,1 0 1 0 0,-1 0-1 0 0,1 0 0 0 0,1 0 1 0 0,0 14-1 0 0,0-22-57 0 0,0 0 0 0 0,1 0 0 0 0,-1 0 0 0 0,0 0 0 0 0,0 0 1 0 0,1 0-1 0 0,-1 0 0 0 0,0 0 0 0 0,1 0 0 0 0,-1 0 0 0 0,1 0 0 0 0,0 0 0 0 0,-1 0 0 0 0,1 0 1 0 0,-1-1-1 0 0,1 1 0 0 0,0 0 0 0 0,0 0 0 0 0,0-1 0 0 0,1 2 0 0 0,0-1-64 0 0,-1-1-1 0 0,1 1 0 0 0,0 0 0 0 0,-1-1 1 0 0,1 0-1 0 0,0 1 0 0 0,0-1 0 0 0,0 0 1 0 0,-1 0-1 0 0,1 0 0 0 0,3 0 0 0 0,4-2-729 0 0,0 0-1 0 0,0 0 1 0 0,17-7-1 0 0,-21 7 367 0 0,31-13-1662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47 2760 0 0,'0'-1'29'0'0,"1"1"1"0"0,-1-1 0 0 0,0 1-1 0 0,0-1 1 0 0,0 1-1 0 0,0-1 1 0 0,0 1-1 0 0,0-1 1 0 0,0 1 0 0 0,0-1-1 0 0,0 1 1 0 0,0-1-1 0 0,0 1 1 0 0,0-1-1 0 0,0 1 1 0 0,0-1-1 0 0,0 1 1 0 0,0-1 0 0 0,-1 1-1 0 0,1-1 1 0 0,0 1-1 0 0,0-1 1 0 0,-1 1-1 0 0,1 0 1 0 0,0-1-1 0 0,-1 1 1 0 0,1-1 0 0 0,0 1-1 0 0,-1 0 1 0 0,1-1-1 0 0,-1 0 1 0 0,-15-13 5298 0 0,12 11-4861 0 0,-1 1 0 0 0,1 0 0 0 0,-1 0 0 0 0,0 0 0 0 0,0 1 0 0 0,0 0 0 0 0,0 0 0 0 0,0 0 0 0 0,0 0 0 0 0,0 1 0 0 0,0 0 0 0 0,0 0 0 0 0,0 0 0 0 0,0 0 0 0 0,0 1 0 0 0,0 0 0 0 0,0 0 0 0 0,0 1 0 0 0,-9 3 0 0 0,5-1-259 0 0,0 0 0 0 0,0 1 0 0 0,1 0 0 0 0,-1 0 0 0 0,1 1 1 0 0,0 0-1 0 0,1 1 0 0 0,-1-1 0 0 0,-6 10 0 0 0,6-5-177 0 0,1 0-1 0 0,0 0 1 0 0,1 1-1 0 0,1-1 1 0 0,-1 1-1 0 0,2 1 1 0 0,0-1-1 0 0,0 1 1 0 0,2-1-1 0 0,-1 1 1 0 0,1 0-1 0 0,1 0 1 0 0,0 15-1 0 0,2-21 45 0 0,-1 0 1 0 0,1 1-1 0 0,0-1 1 0 0,1 0-1 0 0,0 0 0 0 0,0 0 1 0 0,0 0-1 0 0,5 8 1 0 0,-5-12-45 0 0,-1-1 0 0 0,1 0 0 0 0,0 0 0 0 0,0 0 0 0 0,0 0 0 0 0,0 0 0 0 0,0-1 0 0 0,0 1 0 0 0,0 0 0 0 0,1-1 1 0 0,-1 0-1 0 0,1 0 0 0 0,-1 0 0 0 0,1 0 0 0 0,3 1 0 0 0,-1 0-54 0 0,-1-1 0 0 0,1 0 1 0 0,0 0-1 0 0,-1 0 0 0 0,1-1 0 0 0,0 0 0 0 0,0 0 0 0 0,6-1 1 0 0,17-8-2568 0 0,-11 2 1022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3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26 10592 0 0,'0'-13'1136'0'0,"9"0"5517"0"0,-9 14-6581 0 0,-1 9 905 0 0,-6 27-803 0 0,-2-1 0 0 0,-15 37-1 0 0,-37 89-307 0 0,19-53-2001 0 0,31-89 781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2760 0 0,'0'0'125'0'0,"-14"5"294"0"0,8-1 955 0 0,1 0-1 0 0,0 0 1 0 0,0 1 0 0 0,-6 6 0 0 0,-14 23 1123 0 0,-15 44-2340 0 0,30-55 604 0 0,2-5-493 0 0,2 0 1 0 0,-9 35 0 0 0,11-34 271 0 0,15-33 2697 0 0,5-15-2643 0 0,24-53 1112 0 0,-39 78-1633 0 0,0 1 0 0 0,1 0 0 0 0,0 0 0 0 0,-1 1 0 0 0,1-1 0 0 0,0 0 0 0 0,0 0 0 0 0,1 1 0 0 0,-1-1 0 0 0,0 1 0 0 0,1 0 0 0 0,0 0 0 0 0,-1 0 0 0 0,1 0 0 0 0,4-2 0 0 0,-6 4 143 0 0,22 30-24 0 0,17 35-2982 0 0,-35-57 1516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4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24 3680 0 0,'2'-5'-2097'0'0,"1"-13"15297"0"0,-3 18-13076 0 0,-9 5 1714 0 0,3 0-1574 0 0,0 1 0 0 0,0-1 0 0 0,0 1 0 0 0,1 1 1 0 0,0-1-1 0 0,-5 9 0 0 0,-1 4 407 0 0,-9 22-1 0 0,19-38-598 0 0,-1 0 0 0 0,1-1-1 0 0,0 1 1 0 0,1 0 0 0 0,-1 0-1 0 0,0 0 1 0 0,1 0 0 0 0,0 0-1 0 0,-1 0 1 0 0,1 0 0 0 0,1 0-1 0 0,-1 0 1 0 0,0 0 0 0 0,1 0-1 0 0,-1 0 1 0 0,2 4 0 0 0,0-4 8 0 0,0 1-1 0 0,-1-1 1 0 0,1 1 0 0 0,1-1 0 0 0,-1 0 0 0 0,0 0-1 0 0,1 0 1 0 0,-1 0 0 0 0,1-1 0 0 0,0 1 0 0 0,0-1 0 0 0,4 3-1 0 0,-6-4-62 0 0,1 0 0 0 0,0 0 0 0 0,-1 0 0 0 0,1 0 0 0 0,-1 0 0 0 0,0 1-1 0 0,1-1 1 0 0,-1 0 0 0 0,0 1 0 0 0,0-1 0 0 0,0 1 0 0 0,0-1 0 0 0,0 1 0 0 0,0 0-1 0 0,0-1 1 0 0,-1 1 0 0 0,1 0 0 0 0,0 0 0 0 0,-1-1 0 0 0,0 1 0 0 0,1 0-1 0 0,-1 0 1 0 0,0 0 0 0 0,0 0 0 0 0,0 0 0 0 0,0-1 0 0 0,0 1 0 0 0,0 0 0 0 0,-1 0-1 0 0,0 2 1 0 0,0-1-226 0 0,-1 0-1 0 0,1 0 0 0 0,-1 0 1 0 0,0 0-1 0 0,0 0 0 0 0,0 0 1 0 0,0 0-1 0 0,-1-1 0 0 0,1 1 1 0 0,-1-1-1 0 0,1 0 0 0 0,-6 4 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10624 0 0,'-19'8'668'0'0,"-20"12"0"0"0,32-16-280 0 0,0 0 1 0 0,1 1 0 0 0,-1 0-1 0 0,1 0 1 0 0,-10 11 0 0 0,7-7 257 0 0,8-7-406 0 0,-1-1 0 0 0,1 1 0 0 0,0-1 0 0 0,-1 1 0 0 0,1-1-1 0 0,0 1 1 0 0,0 0 0 0 0,-1 2 0 0 0,1-3-162 0 0,1 0-1 0 0,0 0 0 0 0,0 0 0 0 0,0 0 0 0 0,0 0 1 0 0,0-1-1 0 0,0 1 0 0 0,0 0 0 0 0,1 0 0 0 0,-1 0 1 0 0,0 0-1 0 0,0 0 0 0 0,1 0 0 0 0,-1-1 0 0 0,1 1 1 0 0,-1 0-1 0 0,0 0 0 0 0,1 0 0 0 0,-1-1 0 0 0,1 1 1 0 0,0 0-1 0 0,-1-1 0 0 0,2 2 0 0 0,4 3 212 0 0,0-1 1 0 0,0 0-1 0 0,0 0 1 0 0,0 0-1 0 0,1-1 0 0 0,13 5 1 0 0,5 3 381 0 0,-21-9-589 0 0,0 0 1 0 0,0 1-1 0 0,0-1 0 0 0,-1 1 0 0 0,1 0 0 0 0,0-1 0 0 0,-1 2 0 0 0,0-1 0 0 0,0 0 1 0 0,0 1-1 0 0,3 4 0 0 0,-5-6-56 0 0,0 0 1 0 0,0 0-1 0 0,0 0 1 0 0,-1 0-1 0 0,1 0 1 0 0,0 1-1 0 0,-1-1 1 0 0,0 0-1 0 0,0 1 1 0 0,1-1-1 0 0,-1 0 1 0 0,-1 0-1 0 0,1 1 1 0 0,0-1-1 0 0,0 0 1 0 0,-1 0-1 0 0,0 1 1 0 0,1-1-1 0 0,-1 0 1 0 0,0 0-1 0 0,0 0 1 0 0,0 0-1 0 0,0 0 1 0 0,-2 3-1 0 0,-1 0 29 0 0,0 0 1 0 0,0-1-1 0 0,0 1 0 0 0,0-1 0 0 0,-1 0 0 0 0,0 0 0 0 0,0 0 1 0 0,-6 3-1 0 0,-12 7-2748 0 0,9-6-1696 0 0,1 0-2801 0 0</inkml:trace>
  <inkml:trace contextRef="#ctx0" brushRef="#br0" timeOffset="1">255 251 9272 0 0,'0'0'837'0'0,"14"3"-546"0"0,-9-4 143 0 0,-1 1 0 0 0,0-1 1 0 0,0 0-1 0 0,1 0 1 0 0,-1 0-1 0 0,0 0 0 0 0,0-1 1 0 0,0 0-1 0 0,0 0 0 0 0,-1 0 1 0 0,1 0-1 0 0,0-1 0 0 0,-1 1 1 0 0,7-7-1 0 0,-6 5-223 0 0,0 0-1 0 0,0 0 1 0 0,0-1-1 0 0,-1 0 1 0 0,1 0 0 0 0,-1 0-1 0 0,0 0 1 0 0,-1-1-1 0 0,1 1 1 0 0,2-8-1 0 0,-2-9 283 0 0,-3 18-334 0 0,1 0 0 0 0,-1 0 0 0 0,1 0 0 0 0,0 0 0 0 0,0 0 0 0 0,2-4 0 0 0,-2 8-124 0 0,-1-1 0 0 0,0 1 1 0 0,0-1-1 0 0,0 1 0 0 0,0 0 1 0 0,0-1-1 0 0,0 1 0 0 0,0 0 0 0 0,0-1 1 0 0,-1 1-1 0 0,1 0 0 0 0,0-1 1 0 0,0 1-1 0 0,0 0 0 0 0,0-1 1 0 0,0 1-1 0 0,-1 0 0 0 0,1-1 1 0 0,0 1-1 0 0,0 0 0 0 0,0-1 0 0 0,-1 1 1 0 0,1 0-1 0 0,0 0 0 0 0,0-1 1 0 0,-1 1-1 0 0,1 0 0 0 0,0 0 1 0 0,-1 0-1 0 0,1-1 0 0 0,0 1 1 0 0,-1 0-1 0 0,-10-5 298 0 0,9 5-262 0 0,-1 0-1 0 0,1 1 0 0 0,-1-1 0 0 0,1 1 1 0 0,-1-1-1 0 0,1 1 0 0 0,-1 0 0 0 0,1 0 1 0 0,0 0-1 0 0,-1 0 0 0 0,1 0 0 0 0,0 1 1 0 0,0-1-1 0 0,0 1 0 0 0,0-1 0 0 0,0 1 1 0 0,0 0-1 0 0,1 0 0 0 0,-4 4 0 0 0,2-3-64 0 0,1 1 0 0 0,0 0 0 0 0,0 0 0 0 0,0 0 0 0 0,1 0 0 0 0,-1 0 0 0 0,1 0 0 0 0,0 0 0 0 0,0 1 0 0 0,-1 5 0 0 0,2-1-20 0 0,-1 1 1 0 0,1-1-1 0 0,1 12 0 0 0,0-18-61 0 0,0 1 0 0 0,0 0 1 0 0,0-1-1 0 0,0 1 0 0 0,0-1 0 0 0,1 1 0 0 0,0-1 0 0 0,0 0 0 0 0,0 0 0 0 0,0 0 1 0 0,3 4-1 0 0,-4-5-135 0 0,1-1 0 0 0,0 0 0 0 0,-1 1 0 0 0,1-1 0 0 0,0 0 0 0 0,-1 0 1 0 0,1 0-1 0 0,0 0 0 0 0,2 1 0 0 0,8 3-1017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2:05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70 107 3680 0 0,'23'-33'1386'0'0,"-19"25"684"0"0,0 0-1 0 0,0 0 1 0 0,-1 0 0 0 0,4-17-1 0 0,-7 24-1866 0 0,1 1 0 0 0,-1-1-1 0 0,0 1 1 0 0,0-1 0 0 0,0 0-1 0 0,1 1 1 0 0,-1-1 0 0 0,0 0-1 0 0,0 1 1 0 0,0-1-1 0 0,0 1 1 0 0,0-1 0 0 0,0 0-1 0 0,0 1 1 0 0,-1-1 0 0 0,1 1-1 0 0,0-1 1 0 0,0 0 0 0 0,0 1-1 0 0,-1-1 1 0 0,1 1 0 0 0,0-1-1 0 0,-1 1 1 0 0,1-1 0 0 0,-1 0-1 0 0,1 1-121 0 0,-1 0-1 0 0,0 0 0 0 0,1 0 1 0 0,-1 0-1 0 0,0 0 0 0 0,1 0 1 0 0,-1 0-1 0 0,0 0 0 0 0,1 0 1 0 0,-1 1-1 0 0,0-1 0 0 0,1 0 1 0 0,-1 0-1 0 0,1 1 0 0 0,-1-1 1 0 0,0 0-1 0 0,1 1 0 0 0,-2 0 0 0 0,-25 24 641 0 0,22-20-574 0 0,0 0 1 0 0,0 0-1 0 0,1 1 1 0 0,0-1 0 0 0,0 1-1 0 0,0 0 1 0 0,0 1-1 0 0,1-1 1 0 0,0 0-1 0 0,-3 14 1 0 0,6-17-91 0 0,0-1 1 0 0,0 1-1 0 0,0-1 1 0 0,1 1-1 0 0,-1 0 1 0 0,1-1-1 0 0,0 1 1 0 0,0-1-1 0 0,0 0 1 0 0,0 1-1 0 0,0-1 1 0 0,0 0-1 0 0,0 0 1 0 0,1 1-1 0 0,0-1 1 0 0,-1 0-1 0 0,4 3 1 0 0,4 3 105 0 0,-1 0 0 0 0,14 10 1 0 0,-14-13-125 0 0,-6-4-21 0 0,0 1 1 0 0,0-1-1 0 0,0 1 1 0 0,0-1-1 0 0,0 1 0 0 0,0 0 1 0 0,-1 0-1 0 0,1 0 1 0 0,-1 0-1 0 0,1 0 1 0 0,-1 0-1 0 0,0 0 1 0 0,0 0-1 0 0,1 3 1 0 0,-1-4-6 0 0,-1 0 0 0 0,0 0 0 0 0,0 0 0 0 0,0 0 0 0 0,0 0 0 0 0,-1 0 0 0 0,1 0 0 0 0,0 0 0 0 0,0 0 0 0 0,-1 0 0 0 0,1 0 0 0 0,0 0 0 0 0,-1 0 0 0 0,1 0 0 0 0,-1 0 0 0 0,1 0 0 0 0,-1-1 0 0 0,0 1 0 0 0,1 0 0 0 0,-1 0 0 0 0,0 0 0 0 0,0 0 0 0 0,-19 16 49 0 0,12-12-517 0 0,0-1 0 0 0,-1 1 0 0 0,0-1 0 0 0,1-1 0 0 0,-2 0 0 0 0,-16 4 0 0 0,15-4-772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4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36 10160 0 0,'-7'-15'464'0'0,"6"12"-8"0"0,-10 2 330 0 0,-1 2 9041 0 0,16 1-6901 0 0,12 5-1093 0 0,19 3-1422 0 0,125 15 1826 0 0,-132-22-1979 0 0,5 0-62 0 0,0-2-1 0 0,37-2 1 0 0,67-13 1038 0 0,-5 1-710 0 0,87 9 202 0 0,-146 5-604 0 0,-39-1-317 0 0,-1 2 1 0 0,44 9-1 0 0,-61-8 149 0 0,0 2 0 0 0,-1 0 0 0 0,20 9 0 0 0,-35-14 54 0 0,1 0 1 0 0,-1 1-1 0 0,0-1 1 0 0,0 0-1 0 0,1 0 1 0 0,-1 0-1 0 0,0 0 0 0 0,1 0 1 0 0,-1 0-1 0 0,0 0 1 0 0,1 0-1 0 0,-1 0 1 0 0,0 0-1 0 0,1 0 1 0 0,-1 0-1 0 0,0 0 0 0 0,1 0 1 0 0,-1 0-1 0 0,0 0 1 0 0,1 0-1 0 0,-1-1 1 0 0,0 1-1 0 0,0 0 0 0 0,1 0 1 0 0,-1 0-1 0 0,0 0 1 0 0,1-1-1 0 0,-1 1 1 0 0,0 0-1 0 0,0 0 0 0 0,0-1 1 0 0,1 1-1 0 0,-1 0 1 0 0,0 0-1 0 0,0-1 1 0 0,0 1-1 0 0,0 0 0 0 0,1 0 1 0 0,-1-1-1 0 0,0 1 1 0 0,0 0-1 0 0,0-1 1 0 0,0 1-1 0 0,0 0 1 0 0,0-1-1 0 0,0 0 0 0 0,1-11 427 0 0,-2 10-451 0 0,1 1 1 0 0,-1-1 0 0 0,0 1 0 0 0,0-1 0 0 0,0 1-1 0 0,0-1 1 0 0,0 1 0 0 0,0 0 0 0 0,0 0-1 0 0,0-1 1 0 0,-1 1 0 0 0,-1-1 0 0 0,-10-13-2141 0 0,13 14 1950 0 0,-1 1 0 0 0,0-1 0 0 0,1 0 0 0 0,-1 0 0 0 0,1 1 0 0 0,-1-1 0 0 0,0 0-1 0 0,0 1 1 0 0,1-1 0 0 0,-1 0 0 0 0,0 1 0 0 0,0-1 0 0 0,0 1 0 0 0,1 0-1 0 0,-3-1 1 0 0,-3-2-575 0 0,-14-9-1329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15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3224 0 0,'0'0'1420'0'0,"0"-18"5574"0"0,0 12-6270 0 0,0 5-572 0 0,-1 0-1 0 0,1 1 0 0 0,0-1 0 0 0,0 0 0 0 0,0 0 0 0 0,0 1 0 0 0,0-1 0 0 0,1 0 1 0 0,-1 0-1 0 0,0 1 0 0 0,0-1 0 0 0,0 0 0 0 0,1 1 0 0 0,-1-1 0 0 0,0 0 0 0 0,1 1 0 0 0,-1-1 1 0 0,0 0-1 0 0,1 1 0 0 0,-1-1 0 0 0,1 1 0 0 0,0-2 448 0 0,12-6 1034 0 0,9-2-782 0 0,1 0 0 0 0,34-9-1 0 0,-40 16-720 0 0,-1 1 0 0 0,1 0 0 0 0,-1 1 0 0 0,30 3 0 0 0,-5-1-138 0 0,101 9 869 0 0,-120-8-1028 0 0,130 10 429 0 0,45 1 104 0 0,56-5 222 0 0,-145-11-529 0 0,41 0 106 0 0,92 3 403 0 0,-105-7-184 0 0,21 4-248 0 0,-99-1-140 0 0,85 1 126 0 0,321 6 344 0 0,-250-23 14 0 0,-171 15-292 0 0,-21 2 43 0 0,208-15 125 0 0,-108 13-171 0 0,-102 4-201 0 0,-10 0 52 0 0,0 0-1 0 0,12-3 1 0 0,79-12 442 0 0,-5 1 282 0 0,-82 12-505 0 0,-5 0-136 0 0,1 1 1 0 0,-1 0-1 0 0,14 0 0 0 0,-34-11 28 0 0,9 12-322 0 0,-12-5-340 0 0,4 7-3416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1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23 3224 0 0,'0'0'1107'0'0,"-17"-5"4219"0"0,3 0 583 0 0,12 4-5335 0 0,1 1 1 0 0,-1-1-1 0 0,0 0 1 0 0,1 1-1 0 0,-1-1 1 0 0,0 1 0 0 0,1-1-1 0 0,-1 1 1 0 0,-3-1-1 0 0,38 3 1118 0 0,51 7 0 0 0,13 8-1116 0 0,-81-15-414 0 0,0-2 0 0 0,28-1 0 0 0,-25 0 13 0 0,22 2-1 0 0,32 1 31 0 0,7 0-15 0 0,-65-1-168 0 0,1-2 0 0 0,0 0 0 0 0,20-4 0 0 0,-10 1 31 0 0,44-6 122 0 0,46-5 101 0 0,33 10-82 0 0,-58 12-225 0 0,-46-2 57 0 0,93-3 230 0 0,-71-3 189 0 0,-52 1-337 0 0,16-1-115 0 0,47 7 1 0 0,100 13-1 0 0,30-10 299 0 0,-11-5 120 0 0,-5 5-145 0 0,-140-6-230 0 0,-50-3-37 0 0,55 4 94 0 0,72-5 0 0 0,-43-1-82 0 0,56 1 23 0 0,-75 2-29 0 0,59 4 337 0 0,53 3-244 0 0,-48 0-38 0 0,-41-5-61 0 0,102 3 0 0 0,44-1 88 0 0,48-10 395 0 0,-80-5-432 0 0,-41 0 170 0 0,158 0 336 0 0,-223 2-448 0 0,68-1 161 0 0,-165 9-249 0 0,-8 5-468 0 0,-15 7-1777 0 0,6-4 895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2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95 7712 0 0,'-1'0'117'0'0,"-1"-1"1"0"0,1 1-1 0 0,0 0 0 0 0,-1-1 1 0 0,1 0-1 0 0,0 1 0 0 0,0-1 1 0 0,0 0-1 0 0,-1 1 1 0 0,1-1-1 0 0,0 0 0 0 0,0 0 1 0 0,0 0-1 0 0,0 0 1 0 0,1 0-1 0 0,-1 0 0 0 0,0 0 1 0 0,0-1-1 0 0,0 1 1 0 0,1 0-1 0 0,-1-2 0 0 0,-7-9 2615 0 0,3 7-1763 0 0,-3-7 2158 0 0,7 12-3085 0 0,1 0-1 0 0,0 0 1 0 0,0 0 0 0 0,0-1 0 0 0,0 1-1 0 0,0 0 1 0 0,0 0 0 0 0,0-1-1 0 0,0 1 1 0 0,0 0 0 0 0,0 0 0 0 0,0-1-1 0 0,0 1 1 0 0,0 0 0 0 0,0 0 0 0 0,0 0-1 0 0,0-1 1 0 0,0 1 0 0 0,0 0-1 0 0,0 0 1 0 0,0-1 0 0 0,0 1 0 0 0,0 0-1 0 0,0 0 1 0 0,1 0 0 0 0,-1-1-1 0 0,0 1 1 0 0,0 0 0 0 0,0 0 0 0 0,0 0-1 0 0,0 0 1 0 0,1-1 0 0 0,-1 1-1 0 0,0 0 1 0 0,0 0 0 0 0,0 0 0 0 0,1 0-1 0 0,-1 0 1 0 0,0 0 0 0 0,0-1 0 0 0,0 1-1 0 0,1 0 1 0 0,-1 0 0 0 0,1 0-1 0 0,0 0 318 0 0,0-2-135 0 0,0 0-1 0 0,1 1 1 0 0,0-1 0 0 0,-1 1 0 0 0,1 0-1 0 0,0-1 1 0 0,0 1 0 0 0,0 0-1 0 0,-1 0 1 0 0,1 0 0 0 0,1 0-1 0 0,2-1 1 0 0,10-1 537 0 0,1 0 1 0 0,0 1-1 0 0,27 0 0 0 0,-22 3-224 0 0,37 7 0 0 0,-14-2-243 0 0,35 5 152 0 0,59 5 276 0 0,152-11 350 0 0,198-32 29 0 0,-360 15-954 0 0,-100 10-93 0 0,192-12 375 0 0,-218 14-415 0 0,16-2 78 0 0,-16 2 20 0 0,0 0-707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2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1840 0 0,'0'0'11180'0'0,"12"-6"-3992"0"0,-8 5-7461 0 0,29-3 1513 0 0,-16 3-1042 0 0,-14 0-76 0 0,-1 0 0 0 0,1 1 0 0 0,-1 0 0 0 0,1 0 0 0 0,0 0 0 0 0,-1 0 0 0 0,1 0 0 0 0,4 1 0 0 0,13-2 805 0 0,-7-1-696 0 0,6 2-86 0 0,35-6 0 0 0,42-6 1503 0 0,-81 10-1639 0 0,11-2 256 0 0,45-2 0 0 0,28 6-252 0 0,-64-7 51 0 0,26 2 128 0 0,-42 4-122 0 0,-11 0-29 0 0,0 1 0 0 0,-1 0 1 0 0,1 1-1 0 0,-1-1 0 0 0,12 4 1 0 0,-15-3-19 0 0,1-1 1 0 0,0 1-1 0 0,0-1 1 0 0,-1 0-1 0 0,10 0 1 0 0,-10-1-15 0 0,0 1 0 0 0,1 0 0 0 0,-1 0 0 0 0,1 1 1 0 0,-1-1-1 0 0,9 3 0 0 0,-7-2 7 0 0,-1 0 0 0 0,1 0 0 0 0,0 0 0 0 0,0-1 0 0 0,-1 0 1 0 0,1 0-1 0 0,0 0 0 0 0,-1-1 0 0 0,1 0 0 0 0,0 0 0 0 0,-1 0 0 0 0,6-3 0 0 0,28-4 137 0 0,46-6-65 0 0,9-1 71 0 0,-81 14-142 0 0,1 0-1 0 0,-1 1 1 0 0,1 0 0 0 0,24 5 0 0 0,-1-2 0 0 0,-29-3-8 0 0,0 1 0 0 0,0-1 0 0 0,10 4 0 0 0,5 0 22 0 0,23 3 0 0 0,9 2 35 0 0,3-3-55 0 0,-54-6-11 0 0,150 8 64 0 0,-124-6-59 0 0,124 12 54 0 0,-118-11-156 0 0,66-1 0 0 0,-64-2 68 0 0,70 5 212 0 0,-60-1-271 0 0,42 1 616 0 0,-54-3-488 0 0,1-3 0 0 0,45-5 0 0 0,28-1 32 0 0,90 0 245 0 0,-152 6-199 0 0,55 2 39 0 0,98 17 399 0 0,-147-17-290 0 0,54-5 0 0 0,-74 2-138 0 0,62 2 969 0 0,-39 1-1578 0 0,-37 2 1145 0 0,-20-3-564 0 0,0-13-155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3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18 111 2760 0 0,'-3'-3'35'0'0,"-5"-9"6556"0"0,5 7-4235 0 0,0-7 1289 0 0,7 4-3080 0 0,-3 8 109 0 0,1-2-587 0 0,0 0 0 0 0,0 1 0 0 0,0 0 0 0 0,0-1 0 0 0,0 1 0 0 0,1 0 0 0 0,2-1 0 0 0,-1 1-15 0 0,-1-1-1 0 0,0 1 0 0 0,1 1 1 0 0,-1-1-1 0 0,1 0 0 0 0,5 0 1 0 0,4 0 587 0 0,1 0-106 0 0,0 0 0 0 0,1 0 0 0 0,27 4 0 0 0,7 0 449 0 0,128-7 1485 0 0,-15 3-1077 0 0,24-2-779 0 0,-132-1-379 0 0,93-5 831 0 0,-114 8-835 0 0,59-8 0 0 0,-70 4-33 0 0,-16 3-79 0 0,-1 1 0 0 0,1-1 1 0 0,0 1-1 0 0,7 0 0 0 0,-1-4 216 0 0,-6 4-275 0 0,-4-2 6 0 0,-2 2 163 0 0,0 8-2672 0 0,-2-2 1143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40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7776 0 0,'0'0'8874'0'0,"17"-13"-3797"0"0,17-18-1609 0 0,-33 31-3447 0 0,-1-1 56 0 0,1 0 1 0 0,0 0-1 0 0,0 0 1 0 0,-1 0-1 0 0,1 1 1 0 0,0-1 0 0 0,0 0-1 0 0,0 1 1 0 0,0-1-1 0 0,0 1 1 0 0,0-1-1 0 0,0 1 1 0 0,0-1 0 0 0,2 0-1 0 0,-2 1 557 0 0,16 1 169 0 0,-14 0-716 0 0,-1 0-1 0 0,1 1 0 0 0,-1-1 0 0 0,1 0 0 0 0,-1 0 0 0 0,1 0 0 0 0,0-1 0 0 0,-1 1 0 0 0,1-1 0 0 0,0 1 0 0 0,0-1 0 0 0,3 0 0 0 0,-5 0-17 0 0,0 0-54 0 0,-1 0 0 0 0,1 1 0 0 0,0-1 0 0 0,-1 0 0 0 0,1 0 0 0 0,-1 0 0 0 0,1 1 0 0 0,0-1 0 0 0,-1 0 0 0 0,1 0 0 0 0,0 0 0 0 0,-1 0 0 0 0,1 0 0 0 0,0 0 0 0 0,-1 0 0 0 0,1-1 0 0 0,0 1 0 0 0,-1 0 0 0 0,2-1 0 0 0,0 1 3 0 0,0-1 0 0 0,0 1 0 0 0,0 0-1 0 0,0 0 1 0 0,-1-1 0 0 0,1 1 0 0 0,0 1 0 0 0,0-1 0 0 0,0 0-1 0 0,0 0 1 0 0,0 1 0 0 0,0-1 0 0 0,0 1 0 0 0,0-1-1 0 0,-1 1 1 0 0,4 1 0 0 0,31 11 99 0 0,-34-12-108 0 0,15 2 77 0 0,17-1 81 0 0,-8-3-55 0 0,154 1 122 0 0,-158 1-184 0 0,23 4 0 0 0,-22-2-7 0 0,25 0 1 0 0,64 2 164 0 0,-82-4-139 0 0,43 6 1 0 0,-10 0 63 0 0,118-3 0 0 0,-113-5 91 0 0,79-5-94 0 0,1-1-358 0 0,-77 8 394 0 0,106 13 1 0 0,-40-3-174 0 0,-113-10-7 0 0,142 9-37 0 0,173 3 24 0 0,-287-13 18 0 0,259-4 301 0 0,-38-15-27 0 0,-84 5-114 0 0,142 1 254 0 0,-156 7-234 0 0,-149 4-171 0 0,0 0 0 0 0,41-10 0 0 0,-60 11 0 0 0,10-7 0 0 0,-11-1-4559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46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75 4608 0 0,'-4'3'407'0'0,"2"-2"-358"0"0,-1 1 1 0 0,1-1-1 0 0,-1 0 1 0 0,0 0 0 0 0,0 0-1 0 0,1-1 1 0 0,-1 1 0 0 0,-3 0-1 0 0,2-1 475 0 0,0 0 0 0 0,-1 1-1 0 0,1-1 1 0 0,0-1 0 0 0,0 1-1 0 0,-1-1 1 0 0,1 0 0 0 0,0 1-1 0 0,0-2 1 0 0,0 1-1 0 0,0 0 1 0 0,0-1 0 0 0,0 0-1 0 0,0 0 1 0 0,-4-3 0 0 0,5 2-41 0 0,1-1 1 0 0,0 1-1 0 0,0 0 1 0 0,0 0 0 0 0,0-1-1 0 0,1 0 1 0 0,-1 1-1 0 0,-1-6 1 0 0,-1-3 1066 0 0,3 10-1188 0 0,0 0 0 0 0,0 0 1 0 0,1-1-1 0 0,-1 1 0 0 0,0 0 0 0 0,1 0 0 0 0,0-5 2248 0 0,14 17-1930 0 0,16 7-719 0 0,-18-9 252 0 0,-1-2 0 0 0,1 1 0 0 0,0-2 1 0 0,1 0-1 0 0,16 5 0 0 0,26 0 511 0 0,1-3 0 0 0,76 0 0 0 0,-128-6-648 0 0,328-4 868 0 0,-151 8-1091 0 0,-140-2 415 0 0,27-4 832 0 0,-21-1-609 0 0,-44 2-491 0 0,17 0 0 0 0,0 0 0 0 0,20-5 0 0 0,-30 5 0 0 0,-10 0-7 0 0,-1 0 0 0 0,1 0 0 0 0,0 0-1 0 0,0 0 1 0 0,0 0 0 0 0,0 0 0 0 0,0 0 0 0 0,0 0 0 0 0,0 0 0 0 0,0 1-1 0 0,0-1 1 0 0,0 0 0 0 0,0 0 0 0 0,0 0 0 0 0,0 0 0 0 0,0 0 0 0 0,0 0-1 0 0,0 0 1 0 0,-1 0 0 0 0,1 0 0 0 0,0 0 0 0 0,0 0 0 0 0,0 1-1 0 0,0-1 1 0 0,0 0 0 0 0,0 0 0 0 0,0 0 0 0 0,0 0 0 0 0,0 0 0 0 0,0 0-1 0 0,0 0 1 0 0,0 0 0 0 0,0 0 0 0 0,1 0 0 0 0,-1 1 0 0 0,0-1 0 0 0,0 0-1 0 0,0 0 1 0 0,0 0 0 0 0,0 0 0 0 0,0 0 0 0 0,0 0 0 0 0,0 0 0 0 0,0 0-1 0 0,0 0 1 0 0,0 0 0 0 0,0 0 0 0 0,0 0 0 0 0,0 0 0 0 0,0 0-1 0 0,0 1 1 0 0,1-1 0 0 0,-9 4-1239 0 0,8-4 1198 0 0,-10 4-1855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48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4 133 6448 0 0,'-3'-10'16863'0'0,"16"10"-16633"0"0,1-1-1 0 0,0-1 0 0 0,0 0 1 0 0,20-6-1 0 0,-27 7-9 0 0,1 0-1 0 0,13-1 1 0 0,-15 2-111 0 0,0-1 0 0 0,0 1 0 0 0,0-1 0 0 0,0 0-1 0 0,-1-1 1 0 0,8-1 0 0 0,11-4 525 0 0,-20 6-487 0 0,0 0-1 0 0,1 0 0 0 0,-1 0 1 0 0,0 0-1 0 0,-1-1 0 0 0,5-2 1 0 0,-4 3-178 0 0,-1-1 0 0 0,1 0 1 0 0,0 1-1 0 0,-1 0 0 0 0,1 0 1 0 0,7-1-1 0 0,16-5 223 0 0,-20 5-163 0 0,1-1-1 0 0,0 2 0 0 0,0-1 1 0 0,0 1-1 0 0,12 0 0 0 0,2-1 6 0 0,3 1 11 0 0,-20 1-20 0 0,0 0-1 0 0,0 0 1 0 0,-1 0 0 0 0,1-1 0 0 0,0 0 0 0 0,0 0 0 0 0,-1 0-1 0 0,6-2 1 0 0,-3 0 67 0 0,0 1 1 0 0,-1 0-1 0 0,1 1 0 0 0,12-2 0 0 0,5-2-34 0 0,-20 5-47 0 0,0-1 0 0 0,0 1 1 0 0,0 0-1 0 0,0 0 0 0 0,0 0 0 0 0,0 0 1 0 0,0 1-1 0 0,-1 0 0 0 0,1-1 0 0 0,7 4 0 0 0,1-1-17 0 0,84 17 70 0 0,-75-14 55 0 0,-15-4-53 0 0,-1 0-1 0 0,0-1 0 0 0,0 0 0 0 0,0 0 1 0 0,1 0-1 0 0,-1 0 0 0 0,1-1 1 0 0,-1 0-1 0 0,0 0 0 0 0,11-2 0 0 0,35-13-532 0 0,-39 10 491 0 0,0 1 1 0 0,0 1-1 0 0,0 0 0 0 0,25-3 0 0 0,1 4 118 0 0,-12 0 25 0 0,42 2 1 0 0,202 37-176 0 0,-127-3-216 0 0,-109-26 297 0 0,40 4-1 0 0,-54-9-49 0 0,15 0-28 0 0,0-1 1 0 0,41-4-1 0 0,-6 0 64 0 0,-7-1 47 0 0,0-3 0 0 0,74-17 0 0 0,-17 2 11 0 0,286-29-197 0 0,-194 43 1239 0 0,-183 6-993 0 0,-11 1-32 0 0,0 0 1 0 0,18 2-1 0 0,4-1 89 0 0,-26-1-279 0 0,-21-6 415 0 0,-1 2-742 0 0,7 3 245 0 0,0 1 0 0 0,0-1 0 0 0,1 1 1 0 0,-1 0-1 0 0,0-1 0 0 0,0 1 0 0 0,1 0 1 0 0,-1-1-1 0 0,0 1 0 0 0,0 0 1 0 0,0 0-1 0 0,0 0 0 0 0,0 0 0 0 0,1 0 1 0 0,-1 0-1 0 0,0 0 0 0 0,0 0 0 0 0,0 0 1 0 0,0 0-1 0 0,0 0 0 0 0,1 1 0 0 0,-1-1 1 0 0,0 0-1 0 0,0 1 0 0 0,0-1 0 0 0,1 0 1 0 0,-1 1-1 0 0,-1 0 0 0 0,1-1-355 0 0,-6 2-1866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53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11 153 3424 0 0,'-10'-29'18470'0'0,"13"29"-18348"0"0,-1 1 0 0 0,1 0-1 0 0,-1 0 1 0 0,1 0 0 0 0,0-1-1 0 0,0 1 1 0 0,-1-1-1 0 0,1 0 1 0 0,0 0 0 0 0,0 0-1 0 0,3 0 1 0 0,13-3 292 0 0,13-1 438 0 0,36 0-1 0 0,-36 3-773 0 0,1-2 0 0 0,39-8 0 0 0,-3 2 447 0 0,-17 3-142 0 0,27-1-38 0 0,151-1 560 0 0,-196 8-793 0 0,5-2 19 0 0,54-9-1 0 0,-81 9-95 0 0,17-2 192 0 0,-1 2-1 0 0,1 0 1 0 0,0 2 0 0 0,0 2-1 0 0,45 7 1 0 0,-46-6-361 0 0,1-1 0 0 0,0-2 0 0 0,39-4 0 0 0,-2-4 226 0 0,1-1 5 0 0,138 4-86 0 0,88-4 344 0 0,-225 10-290 0 0,-31 1-9 0 0,1-2 1 0 0,47-6-1 0 0,-39 1 19 0 0,80 2 0 0 0,-86 3-62 0 0,26 3-59 0 0,-41-1-11 0 0,0-1 1 0 0,43-4-1 0 0,53-8 331 0 0,123 5 0 0 0,-44 0-78 0 0,-66 17-152 0 0,-35-2-13 0 0,38-5 193 0 0,98 8 186 0 0,-116-8-347 0 0,-117-4-63 0 0,114-2 260 0 0,-115 2-257 0 0,8-1 107 0 0,-9 1-113 0 0,1 0 1 0 0,-1 0-1 0 0,0 0 1 0 0,0 0 0 0 0,0 0-1 0 0,1 0 1 0 0,-1 0 0 0 0,0 0-1 0 0,0-1 1 0 0,0 1-1 0 0,0 0 1 0 0,1 0 0 0 0,-1 0-1 0 0,0 0 1 0 0,0 0-1 0 0,0 0 1 0 0,0-1 0 0 0,1 1-1 0 0,-1 0 1 0 0,0 0 0 0 0,0 0-1 0 0,0 0 1 0 0,0-1-1 0 0,0 1 1 0 0,0 0 0 0 0,0 0-1 0 0,0 0 1 0 0,0-1 0 0 0,1 1-1 0 0,-1 0 1 0 0,0 0-1 0 0,0 0 1 0 0,0-1 0 0 0,0 1-1 0 0,0 0 1 0 0,0 0-1 0 0,0 0 1 0 0,0-1 0 0 0,0 1-1 0 0,-1 0 1 0 0,1 0 0 0 0,0 0-1 0 0,0-1 1 0 0,0 1-1 0 0,-1-2-163 0 0,1 2 58 0 0,0 0 1 0 0,0 0-1 0 0,0-1 1 0 0,0 1-1 0 0,0 0 0 0 0,0 0 1 0 0,0 0-1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56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 1376 0 0,'-8'-1'22606'0'0,"8"1"-22543"0"0,1-1 0 0 0,0 0-1 0 0,-1 0 1 0 0,1 0 0 0 0,0 1 0 0 0,0-1 0 0 0,-1 0 0 0 0,1 1-1 0 0,0-1 1 0 0,0 1 0 0 0,0-1 0 0 0,0 1 0 0 0,0-1-1 0 0,0 1 1 0 0,0 0 0 0 0,0-1 0 0 0,0 1 0 0 0,0 0 0 0 0,0 0-1 0 0,0 0 1 0 0,0 0 0 0 0,2 0 0 0 0,26 0 560 0 0,-25 1-498 0 0,134 18 1479 0 0,-4 0-880 0 0,155-4 396 0 0,-194-16-821 0 0,10 0 324 0 0,117 13-1 0 0,-171-5-366 0 0,-13-1 184 0 0,54 1 0 0 0,-60-8-289 0 0,1-2 0 0 0,47-10 0 0 0,-34 5-140 0 0,-43 8-131 0 0,-6 3-160 0 0,-6 3-296 0 0,-7 10-1533 0 0,7-8 170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48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22 230 6448 0 0,'-3'-2'585'0'0,"0"-1"-485"0"0,-2 1 1156 0 0,4 1-851 0 0,0-1 0 0 0,0 1 0 0 0,0 0 0 0 0,0 0 0 0 0,1-1 1 0 0,-1 1-1 0 0,1 0 0 0 0,-1-1 0 0 0,1 1 0 0 0,-1 0 0 0 0,1-1 0 0 0,0 1 0 0 0,0-1 0 0 0,-1 1 0 0 0,1-3 0 0 0,0-8 850 0 0,-1 9-1012 0 0,1 1 0 0 0,0-1 0 0 0,0 1 1 0 0,0-1-1 0 0,0 1 0 0 0,0-1 0 0 0,1 1 0 0 0,-1-1 1 0 0,2-3-1 0 0,-2 5 119 0 0,0-3 2925 0 0,220-11-1195 0 0,-175 9-1784 0 0,1 3 1 0 0,72 4-1 0 0,-105-1-244 0 0,24-1 0 0 0,-7-1 24 0 0,-29 2-9 0 0,1-3 170 0 0,-1-3 9 0 0,-2 3-216 0 0,0 1 0 0 0,-1-1 1 0 0,1 1-1 0 0,-1-1 0 0 0,0 1 1 0 0,0 0-1 0 0,1 0 1 0 0,-1 0-1 0 0,0 0 0 0 0,-1 0 1 0 0,-3-2-1 0 0,-28-17 115 0 0,29 18-145 0 0,-13-8 130 0 0,-1 1-1 0 0,-1 0 1 0 0,1 1 0 0 0,-2 2 0 0 0,-28-8-1 0 0,48 14-144 0 0,-1 1-39 0 0,1 0 0 0 0,-1-1 0 0 0,1 1-1 0 0,-1 0 1 0 0,1 0 0 0 0,-1 0 0 0 0,1 0 0 0 0,-1 0 0 0 0,1 0-1 0 0,-1 0 1 0 0,-1 1 0 0 0,3-1 41 0 0,-1 0 0 0 0,1 1 0 0 0,0-1 0 0 0,0 0 0 0 0,-1 0 0 0 0,1 0-1 0 0,0 0 1 0 0,0 1 0 0 0,0-1 0 0 0,-1 0 0 0 0,1 0 0 0 0,0 1 0 0 0,0-1 0 0 0,0 0 0 0 0,0 0-1 0 0,-1 0 1 0 0,1 1 0 0 0,0-1 0 0 0,0 0 0 0 0,0 1 0 0 0,0-1 0 0 0,0 0 0 0 0,0 0 0 0 0,0 1-1 0 0,0-1 1 0 0,0 0 0 0 0,0 1 0 0 0,0-1 0 0 0,0 0 0 0 0,0 0 0 0 0,0 1 0 0 0,0-1 0 0 0,0 0-1 0 0,0 0 1 0 0,0 1 0 0 0,0-1 0 0 0,1 0 0 0 0,-1 1 0 0 0,6 6-33 0 0,-6-6 23 0 0,4 3 26 0 0,1 0 0 0 0,-1 0 0 0 0,0 0 0 0 0,1-1 0 0 0,0 1-1 0 0,0-1 1 0 0,0 0 0 0 0,0-1 0 0 0,0 1 0 0 0,1-1 0 0 0,-1 0 0 0 0,1 0-1 0 0,0-1 1 0 0,9 2 0 0 0,9 0-158 0 0,0-1-1 0 0,29-1 1 0 0,-39-1-374 0 0,13-2 133 0 0,-21 1 550 0 0,0 0-1 0 0,-1 1 1 0 0,1-1 0 0 0,0 2-1 0 0,0-1 1 0 0,-1 0 0 0 0,12 3 0 0 0,-16-2 15 0 0,-1 1-117 0 0,-1 0 0 0 0,1 0 1 0 0,-1 0-1 0 0,1 0 0 0 0,-1 0 1 0 0,0 0-1 0 0,0 0 0 0 0,1 0 1 0 0,-2 0-1 0 0,1-1 0 0 0,0 1 1 0 0,0 0-1 0 0,-2 1 0 0 0,-22 24 311 0 0,7-10-138 0 0,-25 28 16 0 0,-2 3-128 0 0,6-5-42 0 0,26-31-204 0 0,-18 25 1 0 0,30-36-23 0 0,9-7-5306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7:5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34 15056 0 0,'0'0'693'0'0,"-1"-1"-21"0"0,-1-3-432 0 0,0 2-48 0 0,2 1 8 0 0,0 1 0 0 0,-1-1 0 0 0,1 1 0 0 0,0-1 0 0 0,0 1-1 0 0,0-1 1 0 0,0 1 0 0 0,0-1 0 0 0,0 1 0 0 0,0-1 0 0 0,0 1 0 0 0,0-1 0 0 0,0 1 0 0 0,0-1 0 0 0,0 1 0 0 0,1-1 0 0 0,-1 1 0 0 0,0-1 0 0 0,0 1 0 0 0,0-1 0 0 0,1 1 0 0 0,-1-1 0 0 0,0 1 0 0 0,1 0-1 0 0,-1-1 1 0 0,1 0 0 0 0,1 0 191 0 0,1-1 0 0 0,0 0 0 0 0,-1 1 1 0 0,1 0-1 0 0,0 0 0 0 0,0 0 0 0 0,0 0 0 0 0,-1 0 0 0 0,1 0 0 0 0,0 1 0 0 0,0 0 0 0 0,5-1 0 0 0,41 3 1180 0 0,-35-1-967 0 0,264 0 1565 0 0,-145-3-2081 0 0,-130 2-277 0 0,-1 1 1 0 0,1-1-1 0 0,-1 1 0 0 0,1 0 0 0 0,-1-1 1 0 0,1 1-1 0 0,-1 0 0 0 0,0 1 0 0 0,1-1 1 0 0,-1 0-1 0 0,2 2 0 0 0,-2-1-67 0 0,7 3-1175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8:0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1 8432 0 0,'-1'2'30'0'0,"0"0"0"0"0,0-1 1 0 0,0 1-1 0 0,0 0 0 0 0,-1 0 1 0 0,1 0-1 0 0,0-1 0 0 0,-1 1 1 0 0,1-1-1 0 0,-1 1 1 0 0,0-1-1 0 0,1 0 0 0 0,-1 1 1 0 0,0-1-1 0 0,0 0 0 0 0,0 0 1 0 0,0 0-1 0 0,0-1 0 0 0,0 1 1 0 0,0 0-1 0 0,0-1 0 0 0,0 1 1 0 0,-1-1-1 0 0,1 0 0 0 0,0 0 1 0 0,0 0-1 0 0,0 0 0 0 0,-3 0 1 0 0,-20-1 2235 0 0,-45-9-1 0 0,-7 0 3959 0 0,67 9-5665 0 0,-1 1-1 0 0,1 0 1 0 0,-1 1 0 0 0,1 0 0 0 0,-14 4-1 0 0,6 0 363 0 0,5-3-388 0 0,1 1-1 0 0,0 1 1 0 0,0 0-1 0 0,1 1 1 0 0,-14 7-1 0 0,24-12-498 0 0,1 1 0 0 0,-1-1 0 0 0,1 0 0 0 0,0 0-1 0 0,-1 1 1 0 0,1-1 0 0 0,-1 0 0 0 0,1 1 0 0 0,0-1 0 0 0,-1 0 0 0 0,1 1 0 0 0,-1-1-1 0 0,1 1 1 0 0,0-1 0 0 0,0 0 0 0 0,-1 1 0 0 0,1-1 0 0 0,0 1 0 0 0,0-1-1 0 0,0 1 1 0 0,-1-1 0 0 0,1 1 0 0 0,0-1 0 0 0,0 1 0 0 0,0-1 0 0 0,0 1-1 0 0,0 0 1 0 0,0-1 0 0 0,0 1 0 0 0,0-1 0 0 0,0 1 0 0 0,0 0 0 0 0,1 0 10 0 0,0 0 0 0 0,0 1 0 0 0,0-1 0 0 0,0 0 0 0 0,0 0 1 0 0,0 0-1 0 0,0 0 0 0 0,0 0 0 0 0,0 0 0 0 0,0 0 0 0 0,3 1 0 0 0,3 2 65 0 0,1 0-1 0 0,0 0 0 0 0,10 2 0 0 0,7 0 151 0 0,1 0-1 0 0,33 1 1 0 0,-26-3-72 0 0,323 28 1011 0 0,-187-19-802 0 0,102-2 7 0 0,-196-12-338 0 0,92-6 62 0 0,-138 4-527 0 0,-17 3 76 0 0,-11 0 181 0 0,-3 0 34 0 0,-9 6-2240 0 0,5 1 138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8:00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54 162 21743 0 0,'-6'-10'919'0'0,"4"4"-607"0"0,-1 1 0 0 0,-1 0 1 0 0,1 0-1 0 0,-6-5 0 0 0,8 9-216 0 0,-1-1 116 0 0,0 1 0 0 0,0-1-1 0 0,0 1 1 0 0,0-1-1 0 0,0 0 1 0 0,0 0 0 0 0,0 1-1 0 0,1-1 1 0 0,-1-1 0 0 0,-1-1-1 0 0,2 3 45 0 0,-1-11 2167 0 0,3 10-2341 0 0,0 1-1 0 0,0 0 1 0 0,0 0 0 0 0,0 0 0 0 0,0 0 0 0 0,0 0-1 0 0,1 0 1 0 0,-1 0 0 0 0,0 0 0 0 0,1 0 0 0 0,-1 0-1 0 0,1 1 1 0 0,-1-1 0 0 0,1 1 0 0 0,-1-1 0 0 0,2 0-1 0 0,2 0 19 0 0,0 0 0 0 0,0 0 0 0 0,-1 0-1 0 0,7 0 1 0 0,7 0 74 0 0,-16 0-159 0 0,1 1 1 0 0,-1-1-1 0 0,0 1 0 0 0,1 0 1 0 0,-1 0-1 0 0,1 0 0 0 0,-1 0 1 0 0,4 2-1 0 0,23 3 137 0 0,0-1-1 0 0,48 1 1 0 0,60-9 118 0 0,-59 0-162 0 0,364-20 268 0 0,-192 26-352 0 0,-135 3-216 0 0,-22-4 211 0 0,29 1 66 0 0,131 19 1 0 0,-73 8-333 0 0,-170-28 257 0 0,66 10 165 0 0,-25-8-104 0 0,-50-3-71 0 0,-1 0 0 0 0,1 0 0 0 0,-1 0 0 0 0,0 0 0 0 0,1 0 0 0 0,-1 0 0 0 0,1 0 0 0 0,-1-1 0 0 0,0 1 0 0 0,1 0 0 0 0,-1 0 0 0 0,1 0 0 0 0,-1 0 0 0 0,0 0 0 0 0,1-1 0 0 0,-1 1 0 0 0,0 0 0 0 0,1 0 0 0 0,-1-1 0 0 0,0 1 0 0 0,1 0 0 0 0,-1 0 0 0 0,0-1 0 0 0,0 1 0 0 0,1 0 0 0 0,-1-1 0 0 0,0 1 0 0 0,0 0 0 0 0,0-1 0 0 0,1 1 0 0 0,-1-1 0 0 0,0 1 0 0 0,0 0 0 0 0,0-1 0 0 0,0 1 0 0 0,0-1 0 0 0,0 0 0 0 0,0 0 0 0 0,1 0 0 0 0,-1 0 0 0 0,0 0 0 0 0,1 0 0 0 0,-1 0 0 0 0,1 0 0 0 0,-1 1 0 0 0,1-1 0 0 0,-1 0 0 0 0,1 0 0 0 0,0 0 0 0 0,-1 0 0 0 0,1 1 0 0 0,0-1 0 0 0,0 0 0 0 0,-1 0 0 0 0,3 0 0 0 0,-2-1 0 0 0,0 0 0 0 0,-1 0 0 0 0,1 0 0 0 0,-1 1 0 0 0,1-1 0 0 0,-1 0 0 0 0,1 0 0 0 0,-1 0 0 0 0,0 0 0 0 0,0 0 0 0 0,0 0 0 0 0,0 0 0 0 0,0 0 0 0 0,-1-3 0 0 0,0-3 0 0 0,1 5-17 0 0,0 1 0 0 0,0-1 0 0 0,-1 1 0 0 0,1-1 0 0 0,-1 1 0 0 0,0 0-1 0 0,0-1 1 0 0,0 1 0 0 0,0 0 0 0 0,0-1 0 0 0,0 1 0 0 0,0 0 0 0 0,-1 0 0 0 0,1 0 0 0 0,-4-3 0 0 0,-1 1-243 0 0,4 3 11 0 0,1 0 1 0 0,0 0-1 0 0,-1 0 0 0 0,1 0 1 0 0,-1 0-1 0 0,0 0 0 0 0,1 1 1 0 0,-1-1-1 0 0,0 1 0 0 0,1-1 1 0 0,-1 1-1 0 0,0-1 0 0 0,0 1 1 0 0,1 0-1 0 0,-1 0 0 0 0,0 0 0 0 0,-1 0 1 0 0,-8 2-1823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10:45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 1840 0 0,'9'-16'2276'0'0,"-8"15"-2058"0"0,-1-1-1 0 0,1 1 1 0 0,-1-1 0 0 0,1 1-1 0 0,-1 0 1 0 0,0-1-1 0 0,1 1 1 0 0,-1-1 0 0 0,0 1-1 0 0,0-1 1 0 0,0 1 0 0 0,0-1-1 0 0,0 1 1 0 0,0-1 0 0 0,-1-2-1 0 0,0 3-307 0 0,-1-1-646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13:01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7600 0 0,'13'17'336'0'0,"-7"-9"72"0"0,3-4-328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22:37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10136 0 0,'0'0'10903'0'0,"-4"0"-10531"0"0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4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11976 0 0,'4'0'9754'0'0,"-3"2"-10213"0"0,-1 1 588 0 0,0-1 0 0 0,0 1 0 0 0,0 0 1 0 0,0-1-1 0 0,0 1 0 0 0,0-1 0 0 0,-1 1 0 0 0,0-1 0 0 0,1 1 0 0 0,-2 2 0 0 0,-2 12 169 0 0,2-10-192 0 0,1 0 0 0 0,-1 0 0 0 0,-5 13 1 0 0,-3 10-106 0 0,-7 44-1287 0 0,14-47-1897 0 0,3-16-3787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4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13 5528 0 0,'-8'-12'584'0'0,"1"12"3936"0"0,2 0-1992 0 0,2 2 24 0 0,-2-2-2776 0 0,-1 5-544 0 0,0 2-120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4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0 437 3224 0 0,'0'0'6474'0'0,"9"-14"-1719"0"0,3 2-2962 0 0,-1 0 0 0 0,13-21-1 0 0,-15 22-1048 0 0,-7 9-606 0 0,-1 1 1 0 0,1-1-1 0 0,-1 0 1 0 0,0 0 0 0 0,0 1-1 0 0,0-1 1 0 0,0 0-1 0 0,1-3 1 0 0,5-7 610 0 0,-6 12-707 0 0,0-1 0 0 0,-1 0 0 0 0,1 1 0 0 0,0-1 0 0 0,-1 0 0 0 0,1 0 0 0 0,-1 1 0 0 0,0-1 1 0 0,1 0-1 0 0,-1 0 0 0 0,0 0 0 0 0,1 0 0 0 0,-1 0 0 0 0,0 1 0 0 0,0-1 0 0 0,0-2 0 0 0,0 3-39 0 0,0-1 0 0 0,0 1 1 0 0,0 0-1 0 0,0 0 0 0 0,0-1 0 0 0,0 1 0 0 0,0 0 0 0 0,0-1 1 0 0,0 1-1 0 0,0 0 0 0 0,0-1 0 0 0,0 1 0 0 0,1 0 1 0 0,-1 0-1 0 0,0-1 0 0 0,0 1 0 0 0,0 0 0 0 0,0 0 0 0 0,0-1 1 0 0,1 1-1 0 0,-1 0 0 0 0,0 0 0 0 0,0-1 0 0 0,0 1 1 0 0,1 0-1 0 0,-1 0 0 0 0,0 0 0 0 0,0-1 0 0 0,0 1 0 0 0,1 0 1 0 0,-1 0-1 0 0,0 0 0 0 0,1 0 0 0 0,-1 0 0 0 0,0 0 1 0 0,0-1-1 0 0,1 1 0 0 0,-1 0 0 0 0,0 0 0 0 0,1 0 0 0 0,-1 0 1 0 0,0 0-1 0 0,0 0 0 0 0,1 0 0 0 0,-1 0 0 0 0,1 0 1 0 0,-1 1-1 0 0,1-1 1 0 0,-1 0 0 0 0,1 0 0 0 0,-1 1 0 0 0,1-1 0 0 0,-1 0-1 0 0,1 1 1 0 0,-1-1 0 0 0,1 0 0 0 0,-1 1 0 0 0,1-1-1 0 0,-1 1 1 0 0,0-1 0 0 0,1 1 0 0 0,-1-1 0 0 0,0 1 0 0 0,1-1-1 0 0,-1 1 1 0 0,0-1 0 0 0,1 1 0 0 0,-1-1 0 0 0,0 1-1 0 0,0 0 1 0 0,3 12-4 0 0,0 0 0 0 0,1-1 0 0 0,9 22 0 0 0,-13-32 8 0 0,1 0-1 0 0,-1 0 0 0 0,1 0 1 0 0,-1 0-1 0 0,1-1 0 0 0,-1 1 1 0 0,0 0-1 0 0,0 3 0 0 0,0-3 14 0 0,0-1 0 0 0,0 1 0 0 0,0 0 0 0 0,0-1 0 0 0,0 1 0 0 0,0 0 0 0 0,1-1 0 0 0,-1 1-1 0 0,1-1 1 0 0,1 3 0 0 0,-2-3 28 0 0,1 0 0 0 0,0 0 0 0 0,0-1-1 0 0,0 1 1 0 0,0 0 0 0 0,-1-1 0 0 0,1 1-1 0 0,0-1 1 0 0,0 1 0 0 0,0-1 0 0 0,1 1 0 0 0,-1-1-1 0 0,0 0 1 0 0,0 1 0 0 0,0-1 0 0 0,0 0-1 0 0,0 0 1 0 0,0 0 0 0 0,0 0 0 0 0,0 0 0 0 0,1 0-1 0 0,-1 0 1 0 0,0 0 0 0 0,0-1 0 0 0,0 1-1 0 0,0 0 1 0 0,0-1 0 0 0,0 1 0 0 0,1-1 0 0 0,3-1-23 0 0,0 0 1 0 0,-1 0 0 0 0,1 0 0 0 0,-1-1-1 0 0,7-4 1 0 0,-1-2-284 0 0,0-1-1 0 0,-1 0 0 0 0,0 0 0 0 0,0-1 1 0 0,-1-1-1 0 0,0 0 0 0 0,6-13 1 0 0,-12 22-18 0 0,24-38-2092 0 0,32-37-1 0 0,-31 44-184 0 0,39-66 0 0 0,-64 96 2584 0 0,16-26 2077 0 0,-16 28-1947 0 0,-1 0 0 0 0,1 0 0 0 0,-1 0 0 0 0,1 1-1 0 0,0-1 1 0 0,0 0 0 0 0,0 1 0 0 0,0 0 0 0 0,0-1-1 0 0,0 1 1 0 0,0 0 0 0 0,3-1 0 0 0,-4 2-103 0 0,0 0 1 0 0,-1 0 0 0 0,1 0-1 0 0,0 0 1 0 0,0 0-1 0 0,-1 0 1 0 0,1 1-1 0 0,0-1 1 0 0,0 0 0 0 0,-1 0-1 0 0,1 1 1 0 0,0-1-1 0 0,-1 0 1 0 0,1 1 0 0 0,0-1-1 0 0,-1 0 1 0 0,1 1-1 0 0,0-1 1 0 0,-1 1-1 0 0,1-1 1 0 0,-1 1 0 0 0,1 0-1 0 0,-1-1 1 0 0,1 1-1 0 0,-1-1 1 0 0,0 1-1 0 0,1 0 1 0 0,-1 0 0 0 0,12 25 755 0 0,-10-20-596 0 0,1 2-80 0 0,0 0-1 0 0,-1 0 0 0 0,-1 0 1 0 0,1 1-1 0 0,-1-1 0 0 0,0 13 1 0 0,-5 55 593 0 0,3-61-505 0 0,-6 64 155 0 0,6-63-816 0 0,-5 23 0 0 0,0-18-5987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5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3680 0 0,'0'0'392'0'0,"9"0"-392"0"0,-1-2 3104 0 0,0-1 600 0 0,4 0 120 0 0,1 1 23 0 0,5-6-2791 0 0,-1 4-568 0 0,-1 1-104 0 0,-1-2-32 0 0,5-3-160 0 0,-4 3-40 0 0,1 1-8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4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19 613 10568 0 0,'-18'-3'11036'0'0,"29"-1"-8715"0"0,4-1-1390 0 0,-11 5-663 0 0,-1-1 0 0 0,0 0 0 0 0,1 0 0 0 0,-1-1 0 0 0,0 1-1 0 0,0-1 1 0 0,5-2 0 0 0,-5 2-215 0 0,-1 1 0 0 0,1 0 0 0 0,0 0 0 0 0,0 0 1 0 0,-1 0-1 0 0,1 1 0 0 0,0-1 0 0 0,0 1 0 0 0,4-1 0 0 0,9-1 32 0 0,-3-2 53 0 0,-1 0 0 0 0,0-1 0 0 0,0 0 0 0 0,21-13-1 0 0,41-33 1067 0 0,-18 11-744 0 0,183-103 277 0 0,-193 120-497 0 0,1 2 0 0 0,1 2 1 0 0,69-18-1 0 0,61-13-651 0 0,-176 49 416 0 0,0 1 0 0 0,0-1 0 0 0,0 0 0 0 0,0 0 0 0 0,0 0 0 0 0,0 0 0 0 0,0 0 0 0 0,0-1 0 0 0,0 1 0 0 0,0 0 0 0 0,2-4 0 0 0,-3 5 2 0 0,-1-1-1 0 0,1 0 1 0 0,-1 0-1 0 0,1 0 1 0 0,-1 0 0 0 0,0 1-1 0 0,1-1 1 0 0,-1 0-1 0 0,0 0 1 0 0,0 0 0 0 0,0 0-1 0 0,1 0 1 0 0,-1 0-1 0 0,0 0 1 0 0,0 0 0 0 0,0 0-1 0 0,0 0 1 0 0,-1 0-1 0 0,1 0 1 0 0,-1-2 9 0 0,0 0 0 0 0,-1 0 0 0 0,1 0 0 0 0,-1 0 0 0 0,0 0 0 0 0,0 1 0 0 0,0-1 0 0 0,0 1 0 0 0,0-1 0 0 0,0 1 0 0 0,-3-2 0 0 0,-5-4-7 0 0,0 0 0 0 0,0 1 0 0 0,-1 0 0 0 0,0 0-1 0 0,0 1 1 0 0,-1 1 0 0 0,0 0 0 0 0,-16-4 0 0 0,1 1-44 0 0,1 2 0 0 0,-1 1-1 0 0,0 1 1 0 0,-33-1 0 0 0,60 6 35 0 0,0-1 0 0 0,0 0 0 0 0,-1 0 0 0 0,1 0 0 0 0,0 0 0 0 0,0 0 0 0 0,0 0 0 0 0,0 0 0 0 0,0 0 0 0 0,0 0 0 0 0,0 1 0 0 0,0-1 0 0 0,-1 0 0 0 0,1 0 0 0 0,0 0 0 0 0,0 0 0 0 0,0 0 0 0 0,0 0 0 0 0,0 1 0 0 0,0-1 0 0 0,0 0 0 0 0,0 0 0 0 0,0 0 0 0 0,0 0 0 0 0,0 0 0 0 0,0 1 0 0 0,0-1 0 0 0,0 0 0 0 0,0 0 0 0 0,0 0 0 0 0,0 0 0 0 0,0 0 0 0 0,0 1 0 0 0,0-1 0 0 0,0 0 0 0 0,0 0 0 0 0,0 0 0 0 0,1 0 0 0 0,-1 0 0 0 0,0 0 0 0 0,0 1 0 0 0,0-1 0 0 0,0 0 0 0 0,0 0 0 0 0,0 0 0 0 0,0 0 0 0 0,5 7 0 0 0,0-2 2 0 0,1 0-1 0 0,0 0 1 0 0,0-1 0 0 0,0 1 0 0 0,0-2-1 0 0,1 1 1 0 0,0-1 0 0 0,0 0-1 0 0,8 3 1 0 0,13 2 95 0 0,31 5-1 0 0,-34-7-130 0 0,107 20-62 0 0,-43-12-232 0 0,-68-10 263 0 0,-19-4 330 0 0,-1 1-145 0 0,5 1-85 0 0,-6-2-25 0 0,1 1 1 0 0,-1-1 0 0 0,1 0 0 0 0,-1 0-1 0 0,0 1 1 0 0,1-1 0 0 0,-1 1 0 0 0,1-1-1 0 0,-1 0 1 0 0,0 1 0 0 0,1-1 0 0 0,-1 1-1 0 0,0-1 1 0 0,0 1 0 0 0,1-1 0 0 0,-1 1-1 0 0,0-1 1 0 0,0 1 0 0 0,0-1 0 0 0,1 1-1 0 0,-1-1 1 0 0,0 1 0 0 0,0-1 0 0 0,0 1-1 0 0,0 0 1 0 0,0-1 0 0 0,0 1 0 0 0,0-1 0 0 0,0 1-1 0 0,-1-1 1 0 0,1 1 0 0 0,0-1 0 0 0,0 2-1 0 0,-1-1 21 0 0,1 0 1 0 0,0 0-1 0 0,-1 0 0 0 0,1 0 0 0 0,-1 0 1 0 0,1 0-1 0 0,-1 0 0 0 0,1 0 0 0 0,-1 0 1 0 0,0 0-1 0 0,0-1 0 0 0,1 1 0 0 0,-1 0 1 0 0,0 0-1 0 0,-1 0 0 0 0,-2 1-42 0 0,-41 20-196 0 0,40-19 189 0 0,1 0 0 0 0,0 0 0 0 0,0 0 0 0 0,0 0 0 0 0,1 1 0 0 0,-1-1 0 0 0,1 1 0 0 0,-4 4 0 0 0,-71 100-691 0 0,77-106 555 0 0,0-1-1 0 0,0 0 1 0 0,1 0 0 0 0,-1 0 0 0 0,0 0-1 0 0,0 0 1 0 0,0 0 0 0 0,0 0 0 0 0,0 0 0 0 0,0 0-1 0 0,0 0 1 0 0,-1 0 0 0 0,1-1 0 0 0,0 1 0 0 0,0 0-1 0 0,-1-1 1 0 0,1 1 0 0 0,0-1 0 0 0,-1 0 0 0 0,1 1-1 0 0,0-1 1 0 0,-1 0 0 0 0,1 0 0 0 0,0 0 0 0 0,-1 0-1 0 0,1 0 1 0 0,-1 0 0 0 0,-1-1 0 0 0,-1-1-1353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5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1 163 3224 0 0,'0'0'9257'0'0,"7"-3"-6325"0"0,-4 3-2749 0 0,0-1 0 0 0,0 1 0 0 0,1-1 0 0 0,-1 0 0 0 0,0 0 0 0 0,0-1 0 0 0,0 1 0 0 0,0-1 0 0 0,0 0 0 0 0,3-1 0 0 0,30-24 1042 0 0,-35 25-1130 0 0,11-8 23 0 0,-1-1 1 0 0,-1-1-1 0 0,13-17 0 0 0,-17 21-119 0 0,-4 5 8 0 0,-1 1-1 0 0,1-1 1 0 0,-1 1 0 0 0,0-1-1 0 0,1 1 1 0 0,-1-1 0 0 0,1-4-1 0 0,-2 6-4 0 0,0 1-1 0 0,0-1 1 0 0,0 0-1 0 0,0 0 1 0 0,0 1-1 0 0,0-1 0 0 0,0 0 1 0 0,0 0-1 0 0,-1 0 1 0 0,1 1-1 0 0,0-1 0 0 0,0 0 1 0 0,-1 0-1 0 0,1 1 1 0 0,0-1-1 0 0,-1 0 1 0 0,1 1-1 0 0,-1-1 0 0 0,1 0 1 0 0,0 1-1 0 0,-1-1 1 0 0,0 1-1 0 0,1-1 1 0 0,-1 1-1 0 0,1-1 0 0 0,-1 1 1 0 0,0-1-1 0 0,1 1 1 0 0,-1-1-1 0 0,0 1 0 0 0,1 0 1 0 0,-1 0-1 0 0,0-1 1 0 0,0 1-1 0 0,1 0 1 0 0,-1 0-1 0 0,0 0 0 0 0,0 0 1 0 0,0 0-1 0 0,1 0 1 0 0,-1 0-1 0 0,0 0 1 0 0,0 0-1 0 0,0 0 0 0 0,-3 3 3 0 0,0-1 0 0 0,0 1 0 0 0,0 0 0 0 0,1 1 0 0 0,-1-1-1 0 0,1 1 1 0 0,0-1 0 0 0,0 1 0 0 0,0 0 0 0 0,1 0-1 0 0,-3 5 1 0 0,-2 1 14 0 0,0 1 118 0 0,1 0-1 0 0,0 0 1 0 0,1 1-1 0 0,0 0 0 0 0,0-1 1 0 0,1 2-1 0 0,1-1 1 0 0,-3 20-1 0 0,6-29-111 0 0,0-1-1 0 0,0 0 1 0 0,0 0-1 0 0,0 0 1 0 0,0 1-1 0 0,0-1 1 0 0,1 0-1 0 0,-1 0 1 0 0,1 0-1 0 0,0 0 1 0 0,0 0 0 0 0,0 0-1 0 0,0 0 1 0 0,0 0-1 0 0,2 3 1 0 0,-2-4-69 0 0,-1 0 1 0 0,1-1 0 0 0,0 1-1 0 0,-1 0 1 0 0,1-1-1 0 0,0 1 1 0 0,0-1 0 0 0,0 1-1 0 0,0-1 1 0 0,0 1-1 0 0,0-1 1 0 0,-1 1 0 0 0,1-1-1 0 0,0 0 1 0 0,0 1-1 0 0,0-1 1 0 0,0 0 0 0 0,0 0-1 0 0,0 0 1 0 0,0 0 0 0 0,1 0-1 0 0,-1 0 1 0 0,0 0-1 0 0,0 0 1 0 0,0 0 0 0 0,0-1-1 0 0,0 1 1 0 0,-1 0-1 0 0,1-1 1 0 0,0 1 0 0 0,0 0-1 0 0,0-1 1 0 0,0 1-1 0 0,0-1 1 0 0,1 0 0 0 0,2-3-653 0 0,1 1 1 0 0,-1 0 0 0 0,7-8 0 0 0,-8 7 299 0 0,13-14-1234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5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 15864 0 0,'0'0'1595'0'0,"0"1"-1461"0"0,2 5-77 0 0,-1-6 3 0 0,-1 1 0 0 0,1 0 0 0 0,-1 0 0 0 0,1-1 1 0 0,-1 1-1 0 0,1 0 0 0 0,0-1 0 0 0,-1 1 0 0 0,1-1 0 0 0,0 1 0 0 0,0-1 0 0 0,-1 1 0 0 0,1-1 0 0 0,0 1 0 0 0,0-1 0 0 0,0 0 1 0 0,0 1-1 0 0,8 5 318 0 0,2 12-13 0 0,-1 1-1 0 0,-1 1 1 0 0,10 28-1 0 0,-14-34-61 0 0,-4-13-199 0 0,12 3 512 0 0,-11-7-507 0 0,0 1 0 0 0,0 0 0 0 0,-1-1 0 0 0,1 1 0 0 0,-1-1 0 0 0,1 1-1 0 0,-1-1 1 0 0,0 0 0 0 0,1-3 0 0 0,0 1 82 0 0,21-52 445 0 0,-14 30-513 0 0,2 1 0 0 0,22-39 1 0 0,-32 62-126 0 0,0 1 0 0 0,0 0 1 0 0,1 0-1 0 0,-1 0 0 0 0,1 1 0 0 0,0-1 1 0 0,0 0-1 0 0,0 0 0 0 0,-1 1 1 0 0,1 0-1 0 0,3-2 0 0 0,-4 2-77 0 0,-1 1 0 0 0,1 0 0 0 0,0 0 0 0 0,0 0 1 0 0,-1 0-1 0 0,1 0 0 0 0,0 0 0 0 0,0 0 0 0 0,-1 0 0 0 0,1 0 0 0 0,0 0 0 0 0,0 0 0 0 0,-1 0 0 0 0,1 1 0 0 0,0-1 0 0 0,-1 0 0 0 0,1 1 0 0 0,0-1 0 0 0,-1 0 0 0 0,1 1 0 0 0,0-1 0 0 0,-1 1 0 0 0,1-1 0 0 0,-1 1 0 0 0,1-1 0 0 0,-1 1 0 0 0,1-1 0 0 0,-1 1 0 0 0,1-1 0 0 0,-1 1 0 0 0,1 0 0 0 0,-1-1 0 0 0,0 1 0 0 0,1 0 0 0 0,-1-1 0 0 0,0 1 0 0 0,0 1 0 0 0,4 7-1449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6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1 517 13824 0 0,'0'9'629'0'0,"0"-7"-12"0"0,0-11-367 0 0,0 1 339 0 0,0 0 1 0 0,1 0 0 0 0,0 0 0 0 0,1 1 0 0 0,-1-1 0 0 0,5-9 0 0 0,-3 5-109 0 0,0 0 0 0 0,2-18 0 0 0,0 0-135 0 0,14-85 431 0 0,-1 1-329 0 0,-14 97-348 0 0,1 1-1 0 0,7-17 0 0 0,-10 27-24 0 0,1-1 0 0 0,1 0 0 0 0,-1 1-1 0 0,1 0 1 0 0,0 0 0 0 0,1 0 0 0 0,5-6-1 0 0,-7 10-80 0 0,-1 0 0 0 0,1 0 0 0 0,0 0 0 0 0,0 0 0 0 0,-1 1 0 0 0,1-1 0 0 0,0 1 0 0 0,0 0 0 0 0,0 0 0 0 0,0 0 0 0 0,1 0 0 0 0,-1 1 0 0 0,0-1 0 0 0,0 1 1 0 0,0 0-1 0 0,0 0 0 0 0,1 0 0 0 0,-1 0 0 0 0,0 1 0 0 0,0-1 0 0 0,0 1 0 0 0,4 1 0 0 0,2 1-11 0 0,0 0-1 0 0,0 1 1 0 0,-1 0 0 0 0,1 0 0 0 0,-1 1 0 0 0,9 6 0 0 0,-14-9-82 0 0,0 1 1 0 0,0 0-1 0 0,1-1 0 0 0,-2 1 1 0 0,1 0-1 0 0,0 0 0 0 0,-1 1 1 0 0,1-1-1 0 0,-1 0 0 0 0,0 1 1 0 0,0 0-1 0 0,0-1 0 0 0,-1 1 1 0 0,1 0-1 0 0,-1 0 0 0 0,0 0 1 0 0,1 5-1 0 0,-1 11-1420 0 0</inkml:trace>
  <inkml:trace contextRef="#ctx0" brushRef="#br0" timeOffset="1">70 254 4144 0 0,'3'-1'8621'0'0,"9"-2"-3563"0"0,-7 1-4826 0 0,1 0-1 0 0,0 0 0 0 0,-1 1 1 0 0,1-1-1 0 0,0 2 0 0 0,-1-1 1 0 0,1 1-1 0 0,7 0 0 0 0,22-3-561 0 0,-18 1-856 0 0,0 1-388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6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1 3680 0 0,'-13'2'392'0'0,"-1"-1"-25"0"0,0 1 2761 0 0,-26 5-1 0 0,35-5-2579 0 0,0 0 0 0 0,0 0 1 0 0,1 0-1 0 0,-1 0 0 0 0,1 1 1 0 0,-1 0-1 0 0,1 0 1 0 0,-7 5-1 0 0,-1 3-152 0 0,3-3 27 0 0,0 0-1 0 0,-13 16 0 0 0,20-21-268 0 0,0 0-1 0 0,0 0 0 0 0,0 1 1 0 0,0-1-1 0 0,1 0 1 0 0,-1 1-1 0 0,1-1 0 0 0,0 1 1 0 0,0-1-1 0 0,0 1 0 0 0,1-1 1 0 0,-1 1-1 0 0,1 4 0 0 0,0-7-109 0 0,0 1 0 0 0,0-1-1 0 0,0 0 1 0 0,0 0-1 0 0,0 0 1 0 0,1 0 0 0 0,-1 0-1 0 0,1 0 1 0 0,-1 1-1 0 0,1-1 1 0 0,-1 0 0 0 0,1 0-1 0 0,-1 0 1 0 0,1 0 0 0 0,0-1-1 0 0,0 1 1 0 0,-1 0-1 0 0,1 0 1 0 0,0 0 0 0 0,0-1-1 0 0,0 1 1 0 0,0 0-1 0 0,0-1 1 0 0,0 1 0 0 0,0-1-1 0 0,0 1 1 0 0,0-1-1 0 0,0 1 1 0 0,0-1 0 0 0,0 0-1 0 0,1 1 1 0 0,-1-1-1 0 0,0 0 1 0 0,1 0 0 0 0,2 0 58 0 0,-1 1 0 0 0,1-1 0 0 0,-1-1 0 0 0,0 1 0 0 0,1 0-1 0 0,-1-1 1 0 0,0 1 0 0 0,1-1 0 0 0,-1 0 0 0 0,4-2 0 0 0,1-1 135 0 0,0-1 0 0 0,-1 0 0 0 0,0-1-1 0 0,0 1 1 0 0,0-1 0 0 0,-1-1 0 0 0,0 1-1 0 0,0-1 1 0 0,-1 0 0 0 0,0 0 0 0 0,0-1-1 0 0,0 0 1 0 0,5-14 0 0 0,-9 22-228 0 0,-1 1-1 0 0,1-1 1 0 0,-1 0 0 0 0,1 1-1 0 0,-1-1 1 0 0,1 1 0 0 0,-1-1 0 0 0,0 1-1 0 0,1-1 1 0 0,-1 1 0 0 0,0-1-1 0 0,1 1 1 0 0,-1-1 0 0 0,0 1-1 0 0,0-1 1 0 0,1 1 0 0 0,-1 0 0 0 0,0 0-1 0 0,-1 10 10 0 0,0-1-1 0 0,-1 1 0 0 0,0-1 1 0 0,0 1-1 0 0,-1-1 1 0 0,-5 11-1 0 0,-7 25 200 0 0,14-44-312 0 0,1 0 0 0 0,-1 0 1 0 0,1 1-1 0 0,0-1 0 0 0,0 0 1 0 0,0 0-1 0 0,0 1 0 0 0,0-1 0 0 0,1 0 1 0 0,-1 0-1 0 0,0 1 0 0 0,2 1 0 0 0,-2-3-33 0 0,1 0 0 0 0,-1 0 0 0 0,1 0 0 0 0,-1 0-1 0 0,1 0 1 0 0,0 0 0 0 0,-1-1 0 0 0,1 1 0 0 0,0 0-1 0 0,0 0 1 0 0,-1-1 0 0 0,1 1 0 0 0,0 0 0 0 0,0-1-1 0 0,0 1 1 0 0,0-1 0 0 0,0 1 0 0 0,0-1 0 0 0,0 0-1 0 0,0 1 1 0 0,0-1 0 0 0,0 0 0 0 0,0 0-1 0 0,0 0 1 0 0,0 0 0 0 0,0 1 0 0 0,2-2 0 0 0,5-1-1606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44 3224 0 0,'-7'-8'12777'0'0,"5"7"-12611"0"0,0 1 0 0 0,1 0 0 0 0,-1-1 0 0 0,0 1 0 0 0,0 0 0 0 0,1 0 0 0 0,-1 0 0 0 0,0 0 0 0 0,0 0 0 0 0,1 0 0 0 0,-1 1 0 0 0,0-1 0 0 0,0 0 0 0 0,1 1 0 0 0,-1 0 0 0 0,0-1 0 0 0,1 1 1 0 0,-1 0-1 0 0,1 0 0 0 0,-1 0 0 0 0,1 0 0 0 0,-1 0 0 0 0,1 0 0 0 0,-2 2 0 0 0,-3 3 101 0 0,1-1-1 0 0,-1 2 1 0 0,1-1 0 0 0,-5 9 0 0 0,9-12-208 0 0,-1 0-1 0 0,1-1 1 0 0,0 1-1 0 0,0 0 1 0 0,0 0-1 0 0,0 0 1 0 0,0-1 0 0 0,1 1-1 0 0,-1 0 1 0 0,1 0-1 0 0,0 0 1 0 0,0 0-1 0 0,0 0 1 0 0,0 0 0 0 0,1 4-1 0 0,-1-5-28 0 0,1 0 1 0 0,-1 0-1 0 0,1-1 1 0 0,0 1-1 0 0,-1 0 1 0 0,1 0-1 0 0,0-1 0 0 0,0 1 1 0 0,0 0-1 0 0,0-1 1 0 0,0 1-1 0 0,1-1 0 0 0,-1 1 1 0 0,0-1-1 0 0,1 0 1 0 0,-1 0-1 0 0,1 1 0 0 0,-1-1 1 0 0,1 0-1 0 0,0 0 1 0 0,-1 0-1 0 0,1-1 0 0 0,0 1 1 0 0,2 0-1 0 0,4 1 10 0 0,-1 0 0 0 0,1-1 0 0 0,0 0 0 0 0,0 0 0 0 0,0-1 0 0 0,0 0 0 0 0,-1-1-1 0 0,1 0 1 0 0,0 0 0 0 0,0 0 0 0 0,9-4 0 0 0,-3 1-52 0 0,-2-1-1 0 0,1 1 1 0 0,0-2-1 0 0,-1 0 1 0 0,0-1 0 0 0,16-11-1 0 0,-19 11 109 0 0,-1 0 0 0 0,-1-1 0 0 0,10-10 0 0 0,-14 14-57 0 0,0 0-1 0 0,-1 0 0 0 0,1-1 1 0 0,0 1-1 0 0,-1-1 1 0 0,0 1-1 0 0,0-1 0 0 0,-1 0 1 0 0,2-5-1 0 0,-3 9-29 0 0,0 0-1 0 0,1 1 1 0 0,-1-1-1 0 0,0 0 1 0 0,0 0-1 0 0,0 0 1 0 0,0 0 0 0 0,0 0-1 0 0,0 0 1 0 0,-1 0-1 0 0,1 0 1 0 0,0 0-1 0 0,0 0 1 0 0,-1 0-1 0 0,1 0 1 0 0,-1 0-1 0 0,1 0 1 0 0,0 0-1 0 0,-1 0 1 0 0,0 0-1 0 0,1 1 1 0 0,-1-1 0 0 0,1 0-1 0 0,-1 0 1 0 0,0 1-1 0 0,0-1 1 0 0,1 1-1 0 0,-1-1 1 0 0,0 0-1 0 0,0 1 1 0 0,0-1-1 0 0,0 1 1 0 0,0 0-1 0 0,0-1 1 0 0,0 1-1 0 0,0 0 1 0 0,0 0 0 0 0,0-1-1 0 0,1 1 1 0 0,-1 0-1 0 0,0 0 1 0 0,0 0-1 0 0,0 0 1 0 0,-2 0-1 0 0,0 0 30 0 0,-1 1-1 0 0,1-1 0 0 0,0 0 1 0 0,-1 1-1 0 0,1 0 0 0 0,0 0 1 0 0,-1 0-1 0 0,1 0 0 0 0,0 0 1 0 0,0 1-1 0 0,-5 3 0 0 0,2 0 115 0 0,0 0-1 0 0,0 0 0 0 0,1 1 0 0 0,0 0 1 0 0,0 0-1 0 0,-7 11 0 0 0,10-13-12 0 0,-1 0 0 0 0,2 0 0 0 0,-1 0 0 0 0,0 1-1 0 0,1-1 1 0 0,0 0 0 0 0,0 1 0 0 0,0-1 0 0 0,1 1 0 0 0,-1 0-1 0 0,1-1 1 0 0,1 9 0 0 0,-1-8-54 0 0,1 0 1 0 0,1 0-1 0 0,-1 0 0 0 0,1 0 1 0 0,-1 0-1 0 0,2-1 0 0 0,-1 1 1 0 0,0-1-1 0 0,1 1 0 0 0,0-1 1 0 0,5 7-1 0 0,-3-5-26 0 0,1 0 0 0 0,-1-1 0 0 0,1 1-1 0 0,0-1 1 0 0,1 0 0 0 0,-1-1 0 0 0,1 1 0 0 0,9 3 0 0 0,-3-1-426 0 0,1-1 0 0 0,1-1 0 0 0,20 6-1 0 0,1-6-3389 0 0,-18-4-5170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49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82 3680 0 0,'0'0'1321'0'0,"0"-20"3678"0"0,0 17-4753 0 0,0 0 1 0 0,-1 1 0 0 0,1-1 0 0 0,0 0-1 0 0,-1 1 1 0 0,0-1 0 0 0,1 0 0 0 0,-1 1-1 0 0,0-1 1 0 0,0 1 0 0 0,-1-1 0 0 0,1 1-1 0 0,0-1 1 0 0,-1 1 0 0 0,1 0 0 0 0,-1 0-1 0 0,0 0 1 0 0,0 0 0 0 0,0 0 0 0 0,-3-2-1 0 0,3 3-140 0 0,0 0 0 0 0,0 0-1 0 0,0 0 1 0 0,0 0-1 0 0,0 0 1 0 0,0 1 0 0 0,0-1-1 0 0,0 1 1 0 0,0-1 0 0 0,0 1-1 0 0,-1 0 1 0 0,1 0-1 0 0,0 0 1 0 0,0 0 0 0 0,0 0-1 0 0,0 1 1 0 0,-1-1-1 0 0,1 0 1 0 0,0 1 0 0 0,0 0-1 0 0,0 0 1 0 0,0-1 0 0 0,0 1-1 0 0,0 0 1 0 0,-3 3-1 0 0,0 0-81 0 0,-1 0-1 0 0,1 0 1 0 0,0 1-1 0 0,0 0 0 0 0,1 0 1 0 0,0 0-1 0 0,-1 1 1 0 0,-4 9-1 0 0,-3 6-159 0 0,-9 25 0 0 0,11-22-76 0 0,4-11 277 0 0,0 1 0 0 0,1-1-1 0 0,1 1 1 0 0,0 1 0 0 0,1-1 0 0 0,0 1-1 0 0,2-1 1 0 0,-1 23 0 0 0,2-34-54 0 0,0-1 0 0 0,0 1 0 0 0,0-1 0 0 0,1 0 0 0 0,-1 1 0 0 0,1-1 1 0 0,0 1-1 0 0,0-1 0 0 0,0 0 0 0 0,0 1 0 0 0,0-1 0 0 0,0 0 0 0 0,1 0 0 0 0,-1 0 0 0 0,0 0 1 0 0,1 0-1 0 0,0 0 0 0 0,0 0 0 0 0,-1 0 0 0 0,1-1 0 0 0,0 1 0 0 0,0-1 0 0 0,4 3 0 0 0,-4-4 1 0 0,-1 0 0 0 0,1 0 0 0 0,-1 0 0 0 0,1-1-1 0 0,-1 1 1 0 0,1 0 0 0 0,-1-1 0 0 0,1 1 0 0 0,-1-1-1 0 0,1 1 1 0 0,-1-1 0 0 0,0 1 0 0 0,1-1 0 0 0,-1 0-1 0 0,0 0 1 0 0,0 0 0 0 0,2-1 0 0 0,0 0 11 0 0,4-2 45 0 0,-1-1 0 0 0,-1 1 0 0 0,1-1 0 0 0,-1 0 0 0 0,0 0 0 0 0,0-1 0 0 0,8-11 0 0 0,26-48 82 0 0,-35 58-138 0 0,10-22 924 0 0,14-39 0 0 0,-7 16 442 0 0,-21 51-1015 0 0,3 19-214 0 0,-2 4-117 0 0,0 0-1 0 0,-1 0 1 0 0,-4 22-1 0 0,0 26 46 0 0,4-55-60 0 0,-1-8-6 0 0,1 0 0 0 0,0 1 1 0 0,0-1-1 0 0,1 0 0 0 0,0 0 0 0 0,0 0 0 0 0,1 0 0 0 0,3 8 0 0 0,-5-14-244 0 0,1 0 0 0 0,0 0-1 0 0,-1 0 1 0 0,1 0-1 0 0,0 0 1 0 0,0 0 0 0 0,-1-1-1 0 0,1 1 1 0 0,0 0 0 0 0,0 0-1 0 0,0-1 1 0 0,0 1 0 0 0,0 0-1 0 0,0-1 1 0 0,1 1-1 0 0,-1-1 1 0 0,0 0 0 0 0,0 1-1 0 0,0-1 1 0 0,0 0 0 0 0,0 0-1 0 0,1 0 1 0 0,-1 1 0 0 0,0-1-1 0 0,0 0 1 0 0,0-1 0 0 0,1 1-1 0 0,-1 0 1 0 0,0 0-1 0 0,0 0 1 0 0,0-1 0 0 0,0 1-1 0 0,1-1 1 0 0,-1 1 0 0 0,0-1-1 0 0,1 0 1 0 0,9-6-6204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0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11056 0 0,'-14'-8'1176'0'0,"12"7"-610"0"0,1 0-1 0 0,-1 0 1 0 0,0 0 0 0 0,0 0 0 0 0,1 0 0 0 0,-1 0 0 0 0,0 1 0 0 0,0-1-1 0 0,0 1 1 0 0,0-1 0 0 0,-4 0 0 0 0,5 2-529 0 0,0-1-1 0 0,0 0 1 0 0,1 1-1 0 0,-1-1 1 0 0,0 0-1 0 0,0 1 1 0 0,0-1 0 0 0,0 1-1 0 0,1 0 1 0 0,-1-1-1 0 0,0 1 1 0 0,1-1-1 0 0,-1 1 1 0 0,0 0-1 0 0,1 0 1 0 0,-1-1 0 0 0,1 1-1 0 0,-1 0 1 0 0,1 0-1 0 0,-1 0 1 0 0,1 0-1 0 0,0 0 1 0 0,-1-1 0 0 0,1 3-1 0 0,-6 23 151 0 0,-1 60-127 0 0,7-76-51 0 0,0 0 1 0 0,1-1 0 0 0,1 1-1 0 0,-1 0 1 0 0,2-1-1 0 0,6 19 1 0 0,-9-26 3 0 0,2 1-1 0 0,-1-1 1 0 0,0 0-1 0 0,0 0 1 0 0,1 0 0 0 0,-1-1-1 0 0,1 1 1 0 0,0 0-1 0 0,-1 0 1 0 0,1-1-1 0 0,0 1 1 0 0,0-1 0 0 0,0 0-1 0 0,0 1 1 0 0,0-1-1 0 0,0 0 1 0 0,1 0-1 0 0,-1 0 1 0 0,0-1 0 0 0,1 1-1 0 0,-1 0 1 0 0,0-1-1 0 0,1 0 1 0 0,-1 1-1 0 0,5-1 1 0 0,6-1 190 0 0,-1 0 1 0 0,0 0-1 0 0,25-7 0 0 0,-9 2 382 0 0,-25 6-502 0 0,1-1 0 0 0,-1 1 0 0 0,1-1 0 0 0,-1 1 0 0 0,1 0 0 0 0,-1 1 0 0 0,1-1 0 0 0,-1 0 0 0 0,0 1-1 0 0,1 0 1 0 0,3 1 0 0 0,-6-1-59 0 0,1 0-1 0 0,0 0 1 0 0,-1 0 0 0 0,1 0-1 0 0,-1 0 1 0 0,1 1-1 0 0,-1-1 1 0 0,0 0-1 0 0,0 1 1 0 0,1-1 0 0 0,-1 1-1 0 0,0-1 1 0 0,0 1-1 0 0,0 0 1 0 0,-1 0 0 0 0,1-1-1 0 0,0 1 1 0 0,-1 0-1 0 0,1 0 1 0 0,-1 0-1 0 0,0-1 1 0 0,1 4 0 0 0,-1 0-20 0 0,0-1 0 0 0,0 0 1 0 0,0 0-1 0 0,-1 1 0 0 0,0-1 0 0 0,0 0 1 0 0,0 0-1 0 0,0 0 0 0 0,0 0 1 0 0,-1 0-1 0 0,-3 5 0 0 0,-1 3 136 0 0,-2 0 0 0 0,-9 12 1 0 0,4-8-188 0 0,-1-1 1 0 0,0 0 0 0 0,-1-1 0 0 0,0-1 0 0 0,-1 0 0 0 0,-1-1-1 0 0,-31 17 1 0 0,46-28-286 0 0,0-1 0 0 0,1 1-1 0 0,-1 0 1 0 0,0-1 0 0 0,0 1 0 0 0,0-1-1 0 0,0 1 1 0 0,-3-1 0 0 0,11-13-4248 0 0,-1 3 2967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45 4608 0 0,'0'0'353'0'0,"3"-17"5751"0"0,-3 16-5836 0 0,0 0-1 0 0,0 0 1 0 0,0-1 0 0 0,0 1-1 0 0,0 0 1 0 0,0 0 0 0 0,0 0-1 0 0,0 0 1 0 0,-1 0 0 0 0,1 0-1 0 0,-1 0 1 0 0,1 0 0 0 0,0 0-1 0 0,-1 0 1 0 0,0 0 0 0 0,1 0-1 0 0,-1 1 1 0 0,0-1 0 0 0,1 0-1 0 0,-1 0 1 0 0,0 0-1 0 0,0 1 1 0 0,1-1 0 0 0,-1 0-1 0 0,0 1 1 0 0,0-1 0 0 0,0 1-1 0 0,0-1 1 0 0,0 1 0 0 0,0 0-1 0 0,0-1 1 0 0,0 1 0 0 0,0 0-1 0 0,-1-1 1 0 0,0 1-162 0 0,0 0-1 0 0,1 1 0 0 0,-1-1 1 0 0,1 0-1 0 0,-1 0 1 0 0,1 1-1 0 0,-1-1 1 0 0,1 1-1 0 0,-1-1 1 0 0,1 1-1 0 0,-1 0 1 0 0,1-1-1 0 0,-1 1 1 0 0,1 0-1 0 0,0 0 1 0 0,0 0-1 0 0,-1 0 1 0 0,1 0-1 0 0,0 0 1 0 0,0 0-1 0 0,0 1 1 0 0,0-1-1 0 0,0 0 1 0 0,-1 2-1 0 0,0 3-10 0 0,-1-1-1 0 0,0 0 1 0 0,1 1-1 0 0,0 0 1 0 0,-2 8 0 0 0,4-13-96 0 0,0 1 0 0 0,-1-1 0 0 0,1 1 0 0 0,0-1 0 0 0,0 1 1 0 0,0-1-1 0 0,0 1 0 0 0,0 0 0 0 0,0-1 0 0 0,0 1 0 0 0,1-1 0 0 0,-1 1 0 0 0,1-1 1 0 0,-1 1-1 0 0,1-1 0 0 0,-1 1 0 0 0,1-1 0 0 0,0 0 0 0 0,0 1 0 0 0,0-1 1 0 0,-1 0-1 0 0,1 0 0 0 0,0 1 0 0 0,1-1 0 0 0,1 2 0 0 0,-1-2 10 0 0,1 0-1 0 0,-1 0 1 0 0,1-1-1 0 0,-1 1 1 0 0,1 0 0 0 0,3 0-1 0 0,13 3 262 0 0,-17-3-260 0 0,1 1 1 0 0,-1-1 0 0 0,0 1 0 0 0,1 0-1 0 0,-1-1 1 0 0,0 1 0 0 0,0 0 0 0 0,0 0 0 0 0,0 0-1 0 0,0 1 1 0 0,-1-1 0 0 0,1 0 0 0 0,-1 1-1 0 0,1-1 1 0 0,-1 1 0 0 0,0-1 0 0 0,0 1-1 0 0,0 0 1 0 0,0-1 0 0 0,-1 1 0 0 0,1 0 0 0 0,-1 0-1 0 0,1-1 1 0 0,-1 1 0 0 0,0 0 0 0 0,0 0-1 0 0,0 0 1 0 0,-1 0 0 0 0,0 3 0 0 0,0 1-10 0 0,0-1 1 0 0,-1 0 0 0 0,0 0-1 0 0,0 0 1 0 0,0 0-1 0 0,-1 0 1 0 0,1-1 0 0 0,-2 1-1 0 0,1-1 1 0 0,0 1-1 0 0,-1-1 1 0 0,-6 6 0 0 0,0-1-249 0 0,-1-1 1 0 0,-14 10-1 0 0,21-17-3 0 0,0 1 0 0 0,1-1 0 0 0,-2 0-1 0 0,1 0 1 0 0,0 0 0 0 0,0-1 0 0 0,-1 0-1 0 0,1 1 1 0 0,-1-1 0 0 0,-8 0 0 0 0,12-1 84 0 0,1 0 1 0 0,-1 0 0 0 0,0 0-1 0 0,0 0 1 0 0,0 0-1 0 0,1 0 1 0 0,-1 0 0 0 0,0 0-1 0 0,0 0 1 0 0,0-1-1 0 0,1 1 1 0 0,-1 0 0 0 0,0-1-1 0 0,0 1 1 0 0,1 0-1 0 0,-1-1 1 0 0,0 1 0 0 0,1-1-1 0 0,-2-1 1 0 0,-1-6-1700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0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4608 0 0,'4'-3'152'0'0,"35"-23"306"0"0,-37 24-145 0 0,1 1 1 0 0,0-1-1 0 0,-1 1 0 0 0,1 0 0 0 0,0 0 0 0 0,0 0 0 0 0,0 1 0 0 0,-1-1 1 0 0,1 1-1 0 0,0-1 0 0 0,0 1 0 0 0,0 0 0 0 0,5 1 0 0 0,-6-1-149 0 0,-1 1-1 0 0,0 0 1 0 0,1 0-1 0 0,-1 0 0 0 0,0 0 1 0 0,1 0-1 0 0,-1 0 1 0 0,0 0-1 0 0,0 0 0 0 0,0 0 1 0 0,0 0-1 0 0,0 1 1 0 0,0-1-1 0 0,0 0 0 0 0,0 3 1 0 0,12 23 1512 0 0,-12-24-1481 0 0,10 28 1333 0 0,-2 0 0 0 0,7 44 0 0 0,-7-26-798 0 0,1-1-804 0 0,-4-17-488 0 0,1-2-1 0 0,16 49 1 0 0,-18-70-448 0 0</inkml:trace>
  <inkml:trace contextRef="#ctx0" brushRef="#br0" timeOffset="1">136 270 5528 0 0,'-1'-2'62'0'0,"1"0"1"0"0,-1 0-1 0 0,0 0 1 0 0,0 0-1 0 0,0 0 0 0 0,0 1 1 0 0,-1-1-1 0 0,1 0 1 0 0,-12-15 12755 0 0,18 10-11527 0 0,0 4-1085 0 0,0-1-1 0 0,0 1 0 0 0,1 0 0 0 0,-1 0 1 0 0,1 0-1 0 0,-1 1 0 0 0,1 0 0 0 0,7-2 1 0 0,52-9-1207 0 0,-36 9-612 0 0,-2-1-5428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1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0 111 9216 0 0,'0'0'421'0'0,"3"-16"150"0"0,-3 15-484 0 0,1 0 0 0 0,-1 0-1 0 0,1 0 1 0 0,0 0 0 0 0,-1 0 0 0 0,1 0 0 0 0,0 0 0 0 0,0 0 0 0 0,0 0 0 0 0,0 0 0 0 0,0 1 0 0 0,0-1-1 0 0,0 0 1 0 0,0 1 0 0 0,0-1 0 0 0,0 1 0 0 0,0-1 0 0 0,0 1 0 0 0,0-1 0 0 0,0 1 0 0 0,1 0 0 0 0,-1 0 0 0 0,0-1-1 0 0,0 1 1 0 0,0 0 0 0 0,1 0 0 0 0,-1 0 0 0 0,0 0 0 0 0,0 0 0 0 0,0 1 0 0 0,1-1 0 0 0,-1 0 0 0 0,0 1-1 0 0,0-1 1 0 0,0 0 0 0 0,0 1 0 0 0,0 0 0 0 0,0-1 0 0 0,2 2 0 0 0,0 0 133 0 0,0-1 0 0 0,-1 1 0 0 0,1 0 0 0 0,-1 0 1 0 0,0 0-1 0 0,0 1 0 0 0,1-1 0 0 0,-1 0 0 0 0,-1 1 0 0 0,1-1 0 0 0,0 1 1 0 0,-1 0-1 0 0,1 0 0 0 0,-1-1 0 0 0,2 5 0 0 0,-1 6 37 0 0,1 0-1 0 0,-2 0 0 0 0,1 25 1 0 0,-2-33-127 0 0,0 1 1 0 0,-1-1 0 0 0,0 1-1 0 0,0-1 1 0 0,0 1 0 0 0,-1-1-1 0 0,1 0 1 0 0,-1 0 0 0 0,-1 0-1 0 0,1 0 1 0 0,-7 10-1 0 0,9-15-101 0 0,0 0 0 0 0,0 0 0 0 0,0 0 0 0 0,0 1 0 0 0,0-1 0 0 0,0 0 0 0 0,-1 0 1 0 0,1 0-1 0 0,0 1 0 0 0,0-1 0 0 0,0 0 0 0 0,0 0 0 0 0,-1 0 0 0 0,1 0 0 0 0,0 0 0 0 0,0 0 0 0 0,0 1 0 0 0,-1-1 0 0 0,1 0 0 0 0,0 0 0 0 0,0 0 0 0 0,0 0 0 0 0,-1 0 0 0 0,1 0 0 0 0,0 0 0 0 0,0 0 0 0 0,-1 0 0 0 0,1 0 0 0 0,0 0 0 0 0,0 0 0 0 0,0 0 0 0 0,-1 0 0 0 0,1 0 0 0 0,0 0 0 0 0,0 0 0 0 0,-1 0 0 0 0,1 0 0 0 0,0-1 0 0 0,0 1 0 0 0,0 0 0 0 0,-1 0 0 0 0,-5-11 497 0 0,5 7-463 0 0,0 0-1 0 0,0 0 1 0 0,1 0-1 0 0,-1 0 1 0 0,1-5-1 0 0,2-9-66 0 0,1 0-1 0 0,1 0 0 0 0,0 1 0 0 0,13-33 0 0 0,-13 42 16 0 0,0 0 0 0 0,1 0-1 0 0,-1 0 1 0 0,2 0 0 0 0,-1 1-1 0 0,1-1 1 0 0,0 1 0 0 0,0 1-1 0 0,1-1 1 0 0,0 1 0 0 0,12-8-1 0 0,-14 11-297 0 0,0 0-1 0 0,1 1 0 0 0,-1-1 0 0 0,0 1 0 0 0,1 0 1 0 0,0 1-1 0 0,-1-1 0 0 0,1 1 0 0 0,0 1 0 0 0,11-1 1 0 0,-5 1-526 0 0,-1 1 0 0 0,1 0 1 0 0,0 1-1 0 0,16 5 0 0 0,25 8-2331 0 0,-53-15 3182 0 0,0 0 0 0 0,0 0 0 0 0,0 0 1 0 0,0 0-1 0 0,0 0 0 0 0,0 0 0 0 0,0 0 0 0 0,0 0 0 0 0,0 0 0 0 0,0 0 0 0 0,0 0 0 0 0,0 0 0 0 0,0 0 0 0 0,0 0 0 0 0,0 1 0 0 0,1-1 0 0 0,-1 0 0 0 0,0 0 0 0 0,0 0 0 0 0,0 0 0 0 0,0 0 1 0 0,0 0-1 0 0,0 0 0 0 0,0 0 0 0 0,0 0 0 0 0,0 0 0 0 0,0 0 0 0 0,0 0 0 0 0,0 0 0 0 0,0 0 0 0 0,0 1 0 0 0,0-1 0 0 0,0 0 0 0 0,0 0 0 0 0,0 0 0 0 0,0 0 0 0 0,0 0 0 0 0,0 0 0 0 0,0 0 1 0 0,0 0-1 0 0,0 0 0 0 0,0 0 0 0 0,0 0 0 0 0,0 0 0 0 0,-1 0 0 0 0,1 0 0 0 0,0 0 0 0 0,0 1 0 0 0,0-1 0 0 0,0 0 0 0 0,0 0 0 0 0,0 0 0 0 0,0 0 0 0 0,0 0 0 0 0,0 0 0 0 0,0 0 0 0 0,-6 6 1259 0 0,-14 10-210 0 0,9-7-559 0 0,-2 2-214 0 0,0 1 0 0 0,1 1 0 0 0,0 0-1 0 0,1 1 1 0 0,0 0 0 0 0,-12 23-1 0 0,22-36-297 0 0,1-1 0 0 0,-1 1-1 0 0,1 0 1 0 0,0 0-1 0 0,-1 0 1 0 0,1 0-1 0 0,0-1 1 0 0,0 1 0 0 0,0 0-1 0 0,0 0 1 0 0,-1 0-1 0 0,1 0 1 0 0,0 0 0 0 0,1 1-1 0 0,-1-2-4 0 0,0 1 1 0 0,0-1-1 0 0,0 0 1 0 0,0 1-1 0 0,1-1 0 0 0,-1 0 1 0 0,0 1-1 0 0,0-1 0 0 0,0 0 1 0 0,1 0-1 0 0,-1 1 0 0 0,0-1 1 0 0,1 0-1 0 0,-1 0 0 0 0,0 0 1 0 0,0 1-1 0 0,1-1 0 0 0,-1 0 1 0 0,0 0-1 0 0,1 0 1 0 0,-1 0-1 0 0,0 0 0 0 0,1 0 1 0 0,-1 0-1 0 0,1 1 0 0 0,1-1 12 0 0,0 0 0 0 0,0-1 0 0 0,0 1 0 0 0,0 0-1 0 0,-1-1 1 0 0,1 1 0 0 0,0-1 0 0 0,0 1 0 0 0,0-1-1 0 0,0 0 1 0 0,-1 0 0 0 0,3-1 0 0 0,2-2 39 0 0,0-1 0 0 0,0 0 0 0 0,-1 0 0 0 0,1 0 0 0 0,-1-1-1 0 0,8-11 1 0 0,22-42 470 0 0,-7 11 357 0 0,-28 48-873 0 0,0 0 0 0 0,0-1-1 0 0,0 1 1 0 0,0 0 0 0 0,0 0 0 0 0,0 0-1 0 0,0 0 1 0 0,0 0 0 0 0,1 0-1 0 0,-1-1 1 0 0,0 1 0 0 0,0 0 0 0 0,0 0-1 0 0,0 0 1 0 0,0 0 0 0 0,0 0-1 0 0,0 0 1 0 0,1 0 0 0 0,-1 0 0 0 0,0 0-1 0 0,0-1 1 0 0,0 1 0 0 0,0 0-1 0 0,0 0 1 0 0,1 0 0 0 0,-1 0 0 0 0,0 0-1 0 0,0 0 1 0 0,0 0 0 0 0,0 0-1 0 0,1 0 1 0 0,-1 0 0 0 0,0 0-1 0 0,0 0 1 0 0,0 0 0 0 0,0 0 0 0 0,0 0-1 0 0,1 0 1 0 0,-1 1 0 0 0,0-1-1 0 0,0 0 1 0 0,0 0 0 0 0,0 0 0 0 0,0 0-1 0 0,0 0 1 0 0,1 0 0 0 0,4 10 185 0 0,1 16-267 0 0,-6-23 131 0 0,4 25-57 0 0,5 18 84 0 0,-8-42-170 0 0,0 0-1 0 0,1 0 1 0 0,0 0 0 0 0,-1 0-1 0 0,1 0 1 0 0,0-1-1 0 0,1 1 1 0 0,4 6 0 0 0,-6-9-40 0 0,1 0 0 0 0,-1 0 0 0 0,0 0 0 0 0,1 0 0 0 0,-1 0 1 0 0,1 0-1 0 0,-1 0 0 0 0,1-1 0 0 0,-1 1 0 0 0,1 0 0 0 0,0-1 0 0 0,-1 1 1 0 0,1-1-1 0 0,0 0 0 0 0,-1 0 0 0 0,1 1 0 0 0,0-1 0 0 0,-1 0 0 0 0,3-1 1 0 0,0 1-798 0 0,-1-1 0 0 0,1 1 0 0 0,0-1 0 0 0,-1 0 0 0 0,1-1 1 0 0,-1 1-1 0 0,7-4 0 0 0,7-5-4406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4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3224 0 0,'6'-14'3192'0'0,"-5"10"-2568"0"0,2 1-1 0 0,-1 1 1 0 0,0-1 0 0 0,1 0 0 0 0,-1 0 0 0 0,1 1 0 0 0,0 0-1 0 0,5-4 787 0 0,4-8 2985 0 0,-11 13-3965 0 0,0 0-1 0 0,-1 0 0 0 0,1 0 0 0 0,-1 0 0 0 0,1 0 0 0 0,0 0 0 0 0,0 0 0 0 0,0 1 1 0 0,0-1-1 0 0,-1 0 0 0 0,1 0 0 0 0,0 1 0 0 0,0-1 0 0 0,0 0 0 0 0,1 1 0 0 0,-1-1 0 0 0,0 1 1 0 0,0 0-1 0 0,0-1 0 0 0,0 1 0 0 0,2-1 0 0 0,0 2-77 0 0,1-1 0 0 0,-1 0 0 0 0,0 1 0 0 0,1 0-1 0 0,-1-1 1 0 0,5 3 0 0 0,-7-2-149 0 0,10 15 283 0 0,-10-12-458 0 0,1 0-1 0 0,0 0 1 0 0,-1 1-1 0 0,0-1 1 0 0,0 1-1 0 0,-1-1 0 0 0,1 1 1 0 0,-1-1-1 0 0,0 1 1 0 0,0 4-1 0 0,-2 8 10 0 0,-6 23-1 0 0,1-5 48 0 0,-1 21 74 0 0,-30 99 0 0 0,36-148-139 0 0,-1 3-22 0 0,0 0 0 0 0,-1 0-1 0 0,0-1 1 0 0,-9 15 0 0 0,12-23-301 0 0,-3-1 83 0 0,-6-1-2688 0 0,10 1 2795 0 0,0-1 0 0 0,0 1 1 0 0,0-1-1 0 0,0 1 1 0 0,0 0-1 0 0,0-1 0 0 0,0 1 1 0 0,0-1-1 0 0,0 1 1 0 0,0-1-1 0 0,0 1 1 0 0,0-1-1 0 0,0 1 0 0 0,0 0 1 0 0,0-1-1 0 0,0 1 1 0 0,0-1-1 0 0,1 1 0 0 0,-1-1 1 0 0,0 1-1 0 0,0 0 1 0 0,0-1-1 0 0,1 1 0 0 0,-1 0 1 0 0,0-1-1 0 0,1 1 1 0 0,4-8-2045 0 0,1-2-326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2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92 399 4608 0 0,'0'0'353'0'0,"-1"0"-231"0"0,-6 6 978 0 0,0-1 1 0 0,0 1 0 0 0,0 0-1 0 0,1 0 1 0 0,0 1 0 0 0,0-1 0 0 0,1 2-1 0 0,0-1 1 0 0,-6 11 0 0 0,8-11-806 0 0,-1 0 0 0 0,1 0 1 0 0,0 0-1 0 0,0 1 0 0 0,1-1 1 0 0,0 1-1 0 0,1 0 0 0 0,0 0 0 0 0,0-1 1 0 0,0 16-1 0 0,1-22-288 0 0,0 1 0 0 0,0-1 0 0 0,0 1-1 0 0,1-1 1 0 0,-1 1 0 0 0,0-1 0 0 0,1 0 0 0 0,-1 1 0 0 0,1-1-1 0 0,-1 0 1 0 0,1 0 0 0 0,0 1 0 0 0,-1-1 0 0 0,1 0 0 0 0,0 0 0 0 0,0 0-1 0 0,0 0 1 0 0,0 0 0 0 0,0 0 0 0 0,0 0 0 0 0,0 0 0 0 0,0 0-1 0 0,1 0 1 0 0,-1-1 0 0 0,0 1 0 0 0,0 0 0 0 0,1-1 0 0 0,-1 1-1 0 0,0-1 1 0 0,1 1 0 0 0,-1-1 0 0 0,0 0 0 0 0,1 0 0 0 0,-1 1-1 0 0,1-1 1 0 0,-1 0 0 0 0,1 0 0 0 0,-1-1 0 0 0,0 1 0 0 0,1 0 0 0 0,1-1-1 0 0,4 0 54 0 0,0-1 0 0 0,0 0 0 0 0,0 0 0 0 0,0-1 0 0 0,0 0 0 0 0,10-6 0 0 0,-5 2-437 0 0,0-1 1 0 0,12-12-1 0 0,4-5-347 0 0</inkml:trace>
  <inkml:trace contextRef="#ctx0" brushRef="#br0" timeOffset="1">478 1 17447 0 0,'-1'0'68'0'0,"-1"0"-1"0"0,0-1 1 0 0,1 1-1 0 0,-1 1 1 0 0,0-1-1 0 0,1 0 1 0 0,-1 0-1 0 0,0 0 1 0 0,1 1-1 0 0,-1-1 1 0 0,0 1-1 0 0,1-1 1 0 0,-1 1-1 0 0,1 0 0 0 0,-1 0 1 0 0,1 0-1 0 0,-1 0 1 0 0,1 0-1 0 0,0 0 1 0 0,-1 0-1 0 0,1 0 1 0 0,0 0-1 0 0,0 0 1 0 0,0 1-1 0 0,0-1 1 0 0,0 1-1 0 0,0-1 0 0 0,0 1 1 0 0,0-1-1 0 0,1 1 1 0 0,-1-1-1 0 0,1 1 1 0 0,-1-1-1 0 0,0 3 1 0 0,-1 5 404 0 0,0 0 0 0 0,-1 14 0 0 0,-1 2 157 0 0,1-5-216 0 0,2 1 0 0 0,0-1-1 0 0,2 27 1 0 0,0-22-352 0 0,10 112 256 0 0,-7-113-637 0 0,0-1-1 0 0,2 1 0 0 0,14 37 1 0 0,-12-44-5162 0 0,1-3-1869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2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34 10592 0 0,'0'0'944'0'0,"-8"-2"-752"0"0,5-3-192 0 0,1 0 2016 0 0,4 1 376 0 0,1-1 71 0 0,5 2 9 0 0,4 0-1896 0 0,-1 1-376 0 0,3-1-72 0 0,8 3-24 0 0,3 0-200 0 0,1-2-48 0 0,-4 2-8 0 0,4 0 0 0 0,2 0-1104 0 0,-3 0-224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2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1 10136 0 0,'0'0'918'0'0,"-2"1"-758"0"0,-5 2 27 0 0,0 1-1 0 0,1 0 1 0 0,-1 0-1 0 0,1 1 0 0 0,0-1 1 0 0,0 2-1 0 0,0-1 0 0 0,1 1 1 0 0,-8 10-1 0 0,-7 5 432 0 0,4-4-42 0 0,0 1 0 0 0,1 0 0 0 0,1 2 0 0 0,0-1-1 0 0,2 2 1 0 0,0-1 0 0 0,-16 42 0 0 0,27-59-470 0 0,0 1 0 0 0,0 0-1 0 0,0 0 1 0 0,1 0 0 0 0,-1-1-1 0 0,1 1 1 0 0,0 0 0 0 0,0 0-1 0 0,1 6 1 0 0,-1-8-104 0 0,0-1 0 0 0,1 0 0 0 0,-1 0 0 0 0,1 1 0 0 0,-1-1 0 0 0,1 0 0 0 0,0 0-1 0 0,-1 0 1 0 0,1 0 0 0 0,0 0 0 0 0,0 0 0 0 0,-1 0 0 0 0,1 0 0 0 0,0 0 0 0 0,0 0 0 0 0,0 0 0 0 0,0 0 0 0 0,0-1 0 0 0,1 1-1 0 0,-1 0 1 0 0,0-1 0 0 0,0 1 0 0 0,0-1 0 0 0,1 1 0 0 0,-1-1 0 0 0,0 0 0 0 0,0 1 0 0 0,1-1 0 0 0,-1 0 0 0 0,0 0 0 0 0,1 0 0 0 0,1 0-1 0 0,4-1 1 0 0,0 1-1 0 0,0-2 0 0 0,0 1 1 0 0,0-1-1 0 0,-1 1 0 0 0,1-2 0 0 0,0 1 1 0 0,-1-1-1 0 0,0 0 0 0 0,7-4 1 0 0,9-7-85 0 0,26-23 0 0 0,-46 35 69 0 0,4-2-108 0 0,5-6-521 0 0,1 0 0 0 0,13-15 0 0 0,14-21-614 0 0,-3-1-13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3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8 16439 0 0,'-7'-6'754'0'0,"5"5"-17"0"0,-7 10-353 0 0,7-5-147 0 0,0 1 0 0 0,1-1 0 0 0,-1 0 0 0 0,1 1 0 0 0,0-1-1 0 0,0 1 1 0 0,0-1 0 0 0,1 1 0 0 0,-1-1 0 0 0,1 7 0 0 0,-2 12 321 0 0,-7 62 843 0 0,7-64-1370 0 0,1 1-1 0 0,1-1 0 0 0,0 0 1 0 0,2 0-1 0 0,1 1 0 0 0,0-1 1 0 0,13 40-1 0 0,-14-58-254 0 0,-1 1 1 0 0,1-1-1 0 0,0 0 1 0 0,0 0-1 0 0,0 0 1 0 0,0 0-1 0 0,0 0 1 0 0,1 0-1 0 0,-1-1 1 0 0,1 1-1 0 0,0-1 1 0 0,-1 1-1 0 0,1-1 1 0 0,0 0-1 0 0,1 0 1 0 0,-1-1-1 0 0,0 1 1 0 0,1-1-1 0 0,-1 1 1 0 0,0-1-1 0 0,1 0 1 0 0,0 0-1 0 0,-1-1 1 0 0,6 1-1 0 0,7 0-1654 0 0</inkml:trace>
  <inkml:trace contextRef="#ctx0" brushRef="#br0" timeOffset="1">298 263 4608 0 0,'-2'-14'-490'0'0,"1"11"1362"0"0,0 1 1 0 0,0-1-1 0 0,0 1 0 0 0,-1 0 1 0 0,1-1-1 0 0,-4-3 1 0 0,4 5-363 0 0,0 0 0 0 0,0 0 1 0 0,0 0-1 0 0,0 0 0 0 0,0 0 0 0 0,-1 0 1 0 0,1 0-1 0 0,0 0 0 0 0,0 1 0 0 0,-1-1 1 0 0,1 1-1 0 0,0-1 0 0 0,-3 0 1 0 0,3 1-407 0 0,0 0 0 0 0,0 0 0 0 0,0 0 0 0 0,0 0 0 0 0,0 0 0 0 0,0 0 0 0 0,0 0 1 0 0,0 0-1 0 0,0 1 0 0 0,0-1 0 0 0,0 0 0 0 0,-1 1 0 0 0,-2 2 0 0 0,1-1-1 0 0,-1 0 1 0 0,1 1-1 0 0,0 0 1 0 0,0-1-1 0 0,0 1 1 0 0,0 0-1 0 0,1 1 1 0 0,-1-1-1 0 0,1 0 1 0 0,0 1-1 0 0,0-1 1 0 0,0 1-1 0 0,0 0 1 0 0,1 0-1 0 0,-2 4 1 0 0,-1 7 164 0 0,0 1 1 0 0,-2 27-1 0 0,6-38-249 0 0,0 0-1 0 0,0 1 0 0 0,1-1 0 0 0,1 9 1 0 0,-1-12-22 0 0,-1 0-1 0 0,0-1 1 0 0,1 1 0 0 0,-1 0 0 0 0,1-1 0 0 0,-1 1 0 0 0,1-1-1 0 0,0 1 1 0 0,0-1 0 0 0,-1 1 0 0 0,1-1 0 0 0,0 1-1 0 0,0-1 1 0 0,1 0 0 0 0,-1 1 0 0 0,2 0 0 0 0,-2-1 21 0 0,0-1 1 0 0,0 0-1 0 0,1 0 0 0 0,-1 1 1 0 0,0-1-1 0 0,0 0 1 0 0,0 0-1 0 0,1 0 1 0 0,-1 0-1 0 0,0-1 0 0 0,0 1 1 0 0,0 0-1 0 0,1-1 1 0 0,-1 1-1 0 0,0 0 1 0 0,0-1-1 0 0,0 1 0 0 0,0-1 1 0 0,0 0-1 0 0,0 1 1 0 0,0-1-1 0 0,0 0 1 0 0,0 1-1 0 0,1-3 0 0 0,2-1 122 0 0,0-1-1 0 0,-1 1 0 0 0,0-1 0 0 0,3-5 1 0 0,2-3 409 0 0,8-14-241 0 0,-15 23-284 0 0,1 1 0 0 0,0-1 1 0 0,0 0-1 0 0,0 1 1 0 0,0 0-1 0 0,0-1 1 0 0,1 1-1 0 0,0 0 0 0 0,-1 0 1 0 0,6-3-1 0 0,-7 5-11 0 0,-1 1 0 0 0,0 0 0 0 0,1-1 0 0 0,-1 1 0 0 0,1 0 0 0 0,-1-1 0 0 0,1 1-1 0 0,-1 0 1 0 0,1 0 0 0 0,-1 0 0 0 0,1-1 0 0 0,-1 1 0 0 0,1 0 0 0 0,-1 0 0 0 0,1 0 0 0 0,-1 0 0 0 0,1 0-1 0 0,-1 0 1 0 0,1 0 0 0 0,0 0 0 0 0,-1 0 0 0 0,1 0 0 0 0,-1 0 0 0 0,1 0 0 0 0,-1 1 0 0 0,1-1 0 0 0,-1 0-1 0 0,1 0 1 0 0,-1 1 0 0 0,1-1 0 0 0,-1 0 0 0 0,1 0 0 0 0,-1 1 0 0 0,0-1 0 0 0,1 0 0 0 0,0 2 0 0 0,5 14 636 0 0,-5-13-597 0 0,1 9 87 0 0,0-1 1 0 0,0 1-1 0 0,-1-1 1 0 0,-1 22-1 0 0,2 14-487 0 0,6-21-2176 0 0,-4-26-765 0 0,7-4 1436 0 0,-1-5-16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3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25 5528 0 0,'-1'-2'227'0'0,"0"1"1"0"0,0-1 0 0 0,0 1-1 0 0,1-1 1 0 0,-2 1-1 0 0,1-1 1 0 0,0 1-1 0 0,-2-2 1 0 0,2 2 446 0 0,-1 0-1 0 0,1 0 0 0 0,-1 0 1 0 0,1 0-1 0 0,-1 0 1 0 0,1 0-1 0 0,-1 1 1 0 0,0-1-1 0 0,1 1 0 0 0,-1-1 1 0 0,0 1-1 0 0,1-1 1 0 0,-1 1-1 0 0,0 0 1 0 0,0 0-1 0 0,1 0 0 0 0,-1 0 1 0 0,0 0-1 0 0,0 1 1 0 0,-2 0-1 0 0,-10 4-1408 0 0,5-1 1288 0 0,7-4-452 0 0,1 0 0 0 0,0 1 0 0 0,0-1 1 0 0,-1 1-1 0 0,1-1 0 0 0,0 1 1 0 0,0 0-1 0 0,0-1 0 0 0,0 1 1 0 0,-1 0-1 0 0,1 0 0 0 0,0 0 1 0 0,1 0-1 0 0,-3 1 0 0 0,3-1 485 0 0,1 5-133 0 0,4-2-427 0 0,-3-1-20 0 0,1-2-1 0 0,-1 1 0 0 0,1 0 0 0 0,-1 0 0 0 0,1-1 1 0 0,-1 0-1 0 0,1 1 0 0 0,0-1 0 0 0,5 1 1 0 0,-3 0 22 0 0,-1 0 1 0 0,1-1 0 0 0,0 2-1 0 0,-1-1 1 0 0,0 0 0 0 0,1 1 0 0 0,-1 0-1 0 0,4 4 1 0 0,-6-5-18 0 0,-1 0 0 0 0,1 0 0 0 0,-1 0 0 0 0,1 0 0 0 0,-1 1 0 0 0,1-1 0 0 0,-1 1 0 0 0,0-1 0 0 0,0 1 0 0 0,-1-1 0 0 0,1 1 0 0 0,0 0 0 0 0,-1-1 0 0 0,1 1 0 0 0,-1 0 0 0 0,0 4 0 0 0,0 5-16 0 0,-1-1-1 0 0,-1 1 1 0 0,0-1 0 0 0,0 0 0 0 0,-1 0 0 0 0,0 0-1 0 0,-1 0 1 0 0,0 0 0 0 0,-1-1 0 0 0,0 1-1 0 0,-1-1 1 0 0,-13 18 0 0 0,10-20-366 0 0,10-8 305 0 0,-1 0 0 0 0,0 0-1 0 0,0-1 1 0 0,0 1 0 0 0,0 0-1 0 0,0 0 1 0 0,0 0-1 0 0,0 0 1 0 0,0 0 0 0 0,0-1-1 0 0,0 1 1 0 0,0 0-1 0 0,0 0 1 0 0,0 0 0 0 0,0 0-1 0 0,0 0 1 0 0,0-1-1 0 0,0 1 1 0 0,0 0 0 0 0,0 0-1 0 0,0 0 1 0 0,0 0-1 0 0,0 0 1 0 0,0 0 0 0 0,0-1-1 0 0,0 1 1 0 0,0 0-1 0 0,0 0 1 0 0,0 0 0 0 0,-1 0-1 0 0,1 0 1 0 0,0 0 0 0 0,0-1-1 0 0,0 1 1 0 0,0 0-1 0 0,0 0 1 0 0,0 0 0 0 0,0 0-1 0 0,-1 0 1 0 0,1 0-1 0 0,0 0 1 0 0,0 0 0 0 0,0 0-1 0 0,0 0 1 0 0,0 0-1 0 0,-1 0 1 0 0,1 0 0 0 0,0 0-1 0 0,0 0 1 0 0,0 0-1 0 0,0 0 1 0 0,0 0 0 0 0,-1 0-1 0 0,1 0 1 0 0,0 0-1 0 0,0 0 1 0 0,0 0 0 0 0,0 0-1 0 0,0 0 1 0 0,0 0 0 0 0,-1 0-1 0 0,1 0 1 0 0,0 0-1 0 0,0 0 1 0 0,0 0 0 0 0,0 0-1 0 0,0 1 1 0 0,1-10-1688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5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9 4608 0 0,'0'0'353'0'0,"-1"-1"-231"0"0,-1-3 235 0 0,2 4-60 0 0,-1 0 1 0 0,1-1-1 0 0,-1 1 1 0 0,1-1-1 0 0,-1 1 1 0 0,1 0 0 0 0,-1 0-1 0 0,1-1 1 0 0,-1 1-1 0 0,1 0 1 0 0,-1 0-1 0 0,1 0 1 0 0,-1-1-1 0 0,1 1 1 0 0,-1 0-1 0 0,1 0 1 0 0,-1 0-1 0 0,1 0 1 0 0,-1 0-1 0 0,0 0 1 0 0,1 0 0 0 0,-1 0-1 0 0,1 0 1 0 0,-1 1-1 0 0,1-1 1 0 0,-1 0-1 0 0,1 0 1 0 0,-1 0-1 0 0,1 1 1 0 0,-1-1-1 0 0,1 0 1 0 0,-2 1-1 0 0,-18 12 2685 0 0,16-10-2476 0 0,2-1-227 0 0,-1 0 0 0 0,1 0 0 0 0,-1 0 0 0 0,1 0-1 0 0,0 1 1 0 0,0-1 0 0 0,0 1 0 0 0,0-1 0 0 0,1 1 0 0 0,-1 0 0 0 0,1 0 0 0 0,-2 3-1 0 0,2-4-153 0 0,1 0-1 0 0,-1 0 0 0 0,1-1 0 0 0,-1 1 0 0 0,1 0 0 0 0,0 0 1 0 0,-1 0-1 0 0,1 0 0 0 0,0 0 0 0 0,0-1 0 0 0,0 1 1 0 0,1 0-1 0 0,-1 0 0 0 0,0 0 0 0 0,1 0 0 0 0,-1-1 0 0 0,1 1 1 0 0,0 0-1 0 0,0 0 0 0 0,-1-1 0 0 0,3 3 0 0 0,2 1-10 0 0,0 0-1 0 0,1 0 1 0 0,-1 0 0 0 0,1-1-1 0 0,0 0 1 0 0,1 0-1 0 0,-1 0 1 0 0,9 3 0 0 0,-8-5-28 0 0,-1 2 1 0 0,1-1 0 0 0,-1 1-1 0 0,0-1 1 0 0,0 2 0 0 0,0-1 0 0 0,-1 1-1 0 0,8 8 1 0 0,-11-10-65 0 0,0 0-1 0 0,0 0 1 0 0,0 1-1 0 0,-1-1 1 0 0,1 1 0 0 0,-1-1-1 0 0,0 1 1 0 0,0-1 0 0 0,-1 1-1 0 0,1 0 1 0 0,-1-1-1 0 0,1 1 1 0 0,-1 0 0 0 0,-1 5-1 0 0,1-4-174 0 0,-1 0 0 0 0,0-1 0 0 0,0 1 0 0 0,0 0 0 0 0,-1 0 0 0 0,1-1-1 0 0,-1 1 1 0 0,0-1 0 0 0,-1 1 0 0 0,-3 5 0 0 0,-3-1-730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2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 11488 0 0,'0'0'1040'0'0,"-2"1"-854"0"0,-7 6 132 0 0,-1 0-1 0 0,-12 6 1 0 0,-10 6 1952 0 0,21-11-1896 0 0,0 0 0 0 0,1 1 0 0 0,0 0 0 0 0,0 1 0 0 0,1 0 0 0 0,0 1 0 0 0,1 0 1 0 0,0 0-1 0 0,1 0 0 0 0,0 1 0 0 0,1 0 0 0 0,0 1 0 0 0,-5 14 0 0 0,11-25-347 0 0,-1-1 0 0 0,1 1 0 0 0,-1 0 0 0 0,1-1 0 0 0,0 1 0 0 0,0 0 0 0 0,-1 0 0 0 0,1-1 0 0 0,0 1 0 0 0,1 0 0 0 0,-1 0 0 0 0,0-1 0 0 0,0 1 0 0 0,1 0 0 0 0,-1-1 0 0 0,2 4 0 0 0,-1-4-25 0 0,-1-1 0 0 0,1 1 0 0 0,-1 0 0 0 0,1-1 1 0 0,0 1-1 0 0,0 0 0 0 0,-1-1 0 0 0,1 1 0 0 0,0-1 0 0 0,0 1 0 0 0,-1-1 1 0 0,1 0-1 0 0,0 1 0 0 0,0-1 0 0 0,0 0 0 0 0,0 0 0 0 0,0 1 0 0 0,0-1 0 0 0,-1 0 1 0 0,1 0-1 0 0,0 0 0 0 0,0 0 0 0 0,0 0 0 0 0,0 0 0 0 0,0 0 0 0 0,0-1 1 0 0,0 1-1 0 0,0 0 0 0 0,-1 0 0 0 0,1-1 0 0 0,0 1 0 0 0,1-1 0 0 0,7-2-417 0 0,1-1-1 0 0,-1 0 0 0 0,0-1 0 0 0,-1 0 0 0 0,1 0 0 0 0,-1-1 1 0 0,8-7-1 0 0,1-2-6297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2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0 4144 0 0,'-1'6'15316'0'0,"-3"24"-14619"0"0,-23 88 1159 0 0,18-85-1785 0 0,2-1-1 0 0,0 1 1 0 0,-2 60-1 0 0,8-89-423 0 0,1 1-1 0 0,0-1 0 0 0,1 0 1 0 0,-1 0-1 0 0,1 1 0 0 0,-1-1 1 0 0,1 0-1 0 0,1 0 0 0 0,-1 0 0 0 0,2 4 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3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4 5064 0 0,'0'0'389'0'0,"-11"-2"100"0"0,8 1 382 0 0,0 1-1 0 0,0-1 1 0 0,0 1-1 0 0,0 0 1 0 0,0 0-1 0 0,0 1 1 0 0,0-1-1 0 0,0 0 0 0 0,-4 2 1 0 0,2 0-263 0 0,0 0 0 0 0,1 0 0 0 0,-1 0 0 0 0,-7 6 0 0 0,-1 1-446 0 0,1 1 0 0 0,-17 17 0 0 0,24-22 199 0 0,2-1-308 0 0,0-1 1 0 0,1 1-1 0 0,-1 0 1 0 0,1-1-1 0 0,0 1 0 0 0,0 0 1 0 0,0 0-1 0 0,0 0 0 0 0,1 1 1 0 0,-1-1-1 0 0,0 6 1 0 0,2-8-34 0 0,-1-1 0 0 0,1 0 0 0 0,0 0 0 0 0,0 1 0 0 0,0-1 0 0 0,0 0 0 0 0,0 0 0 0 0,0 1 1 0 0,0-1-1 0 0,1 0 0 0 0,-1 0 0 0 0,0 1 0 0 0,1-1 0 0 0,-1 0 0 0 0,1 0 0 0 0,-1 0 0 0 0,1 0 1 0 0,-1 0-1 0 0,1 0 0 0 0,0 0 0 0 0,0 0 0 0 0,-1 0 0 0 0,1 0 0 0 0,0 0 0 0 0,0 0 0 0 0,0 0 1 0 0,0-1-1 0 0,0 1 0 0 0,0 0 0 0 0,0-1 0 0 0,0 1 0 0 0,1-1 0 0 0,-1 1 0 0 0,0-1 0 0 0,0 1 0 0 0,0-1 1 0 0,1 0-1 0 0,-1 0 0 0 0,0 1 0 0 0,0-1 0 0 0,1 0 0 0 0,-1 0 0 0 0,0 0 0 0 0,2-1 0 0 0,4 1 54 0 0,-4 1-43 0 0,1-1-1 0 0,-1 0 1 0 0,0 0 0 0 0,0 0 0 0 0,1-1-1 0 0,-1 1 1 0 0,0-1 0 0 0,0 0 0 0 0,0 0-1 0 0,0 0 1 0 0,0 0 0 0 0,0 0 0 0 0,5-4-1 0 0,99-67 922 0 0,-107 71-891 0 0,1 1 0 0 0,0-1-1 0 0,0 1 1 0 0,0-1-1 0 0,0 1 1 0 0,0-1 0 0 0,0 1-1 0 0,0 0 1 0 0,0-1 0 0 0,0 1-1 0 0,0 0 1 0 0,0 0-1 0 0,0 0 1 0 0,0-1 0 0 0,0 1-1 0 0,0 0 1 0 0,0 0-1 0 0,0 1 1 0 0,0-1 0 0 0,0 0-1 0 0,0 0 1 0 0,0 0 0 0 0,2 2-1 0 0,-3-2-16 0 0,1 1 0 0 0,0 0 0 0 0,0 0 0 0 0,0-1 0 0 0,0 1 0 0 0,-1 0 0 0 0,1 0 0 0 0,0 0 0 0 0,-1 0 0 0 0,1 0 0 0 0,-1 0 0 0 0,1 0 0 0 0,-1 0 0 0 0,0 1 0 0 0,1-1 0 0 0,-1 0 0 0 0,0 0 0 0 0,0 0 0 0 0,0 0 0 0 0,0 0 0 0 0,0 1 0 0 0,0 0 0 0 0,0 4-24 0 0,-1 0-1 0 0,0 0 1 0 0,0 0-1 0 0,0 0 1 0 0,-1 0-1 0 0,0 0 1 0 0,-3 7 0 0 0,-23 38 161 0 0,22-40-148 0 0,0-5-46 0 0,-2 5-2142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3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63 15288 0 0,'0'0'348'0'0,"-13"-2"838"0"0,2 4-1007 0 0,1 0 1 0 0,-1 1-1 0 0,-13 6 0 0 0,-7 2 1124 0 0,28-10-1083 0 0,1 0 0 0 0,-1 0 0 0 0,1 0 0 0 0,0 1 0 0 0,0-1 0 0 0,-1 1 0 0 0,-3 4 889 0 0,7-5-1070 0 0,1 0 0 0 0,-1-1-1 0 0,1 1 1 0 0,-1 0-1 0 0,0 0 1 0 0,1 0-1 0 0,-1 1 1 0 0,0-1 0 0 0,0 0-1 0 0,1 2 1 0 0,6 4 4 0 0,-5-5-13 0 0,0 0 0 0 0,1-1 0 0 0,-1 1 0 0 0,1-1 0 0 0,0 0 0 0 0,3 1 0 0 0,12 4 152 0 0,-3 0-93 0 0,-13-5-71 0 0,0-1 0 0 0,0 1 0 0 0,0 1 1 0 0,0-1-1 0 0,-1 0 0 0 0,1 1 0 0 0,3 1 0 0 0,-6-2-12 0 0,1 0 0 0 0,0 0 0 0 0,0 0 0 0 0,0 1 1 0 0,-1-1-1 0 0,1 0 0 0 0,0 0 0 0 0,-1 0 0 0 0,1 0 0 0 0,-1 1 0 0 0,1-1 0 0 0,-1 0 0 0 0,0 0 0 0 0,0 1 0 0 0,1-1 0 0 0,-1 0 0 0 0,0 1 0 0 0,0-1 0 0 0,0 0 0 0 0,0 1 0 0 0,-1 1 0 0 0,0 1 14 0 0,0 0 1 0 0,0 0-1 0 0,-1 0 1 0 0,0-1-1 0 0,1 1 1 0 0,-1 0-1 0 0,0-1 1 0 0,-1 1-1 0 0,1-1 1 0 0,-1 0-1 0 0,1 0 1 0 0,-1 0-1 0 0,0 0 1 0 0,-4 3-1 0 0,1-1-455 0 0,1-1-1 0 0,-2 1 1 0 0,1-1-1 0 0,-1 0 1 0 0,1-1-1 0 0,-14 6 1 0 0,8-6-959 0 0</inkml:trace>
  <inkml:trace contextRef="#ctx0" brushRef="#br0" timeOffset="1">341 0 10136 0 0,'0'2'6276'0'0,"-2"9"-3913"0"0,-13 45 1737 0 0,11-40-3713 0 0,1 1 0 0 0,1 0 0 0 0,0 20 0 0 0,2-29-326 0 0,-1 0 0 0 0,0 1 0 0 0,0-1-1 0 0,-3 10 1 0 0,3-15-135 0 0,1-1-1 0 0,-1 0 1 0 0,1 0-1 0 0,-1 0 0 0 0,0 0 1 0 0,0 0-1 0 0,0 0 1 0 0,0 0-1 0 0,0 0 1 0 0,-1-1-1 0 0,1 1 1 0 0,0 0-1 0 0,-1-1 1 0 0,0 1-1 0 0,1-1 1 0 0,-1 1-1 0 0,0-1 1 0 0,1 0-1 0 0,-1 1 0 0 0,-3 0 1 0 0,-1-1-817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00:4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94 6912 0 0,'20'-36'2208'0'0,"-15"27"540"0"0,-3 6-1644 0 0,0-1 1 0 0,0 0 0 0 0,0 0 0 0 0,0 0 0 0 0,-1 0-1 0 0,0 0 1 0 0,1-6 873 0 0,-1 9-1899 0 0,-1 1-1 0 0,0 0 0 0 0,0 0 0 0 0,0-1 0 0 0,0 1 1 0 0,0 0-1 0 0,0-1 0 0 0,0 1 0 0 0,1 0 0 0 0,-1 0 1 0 0,0-1-1 0 0,0 1 0 0 0,0 0 0 0 0,0-1 0 0 0,0 1 1 0 0,0 0-1 0 0,0-1 0 0 0,-1 1 0 0 0,1 0 0 0 0,0 0 1 0 0,0-1-1 0 0,0 1 0 0 0,0 0 0 0 0,0-1 0 0 0,0 1 1 0 0,0 0-1 0 0,-1 0 0 0 0,1-1 0 0 0,0 1 0 0 0,0 0 1 0 0,0 0-1 0 0,-1-1 0 0 0,1 1 0 0 0,0 0 0 0 0,0 0 1 0 0,-1 0-1 0 0,1 0 0 0 0,0-1 0 0 0,0 1 0 0 0,-1 0 1 0 0,1 0-1 0 0,0 0 0 0 0,-1 0 0 0 0,1 0 0 0 0,0 0 1 0 0,0 0-1 0 0,-1 0 0 0 0,1 0 0 0 0,-1 0 0 0 0,-15 0 930 0 0,11 2-932 0 0,1 0 0 0 0,-1 1 0 0 0,1-1 1 0 0,-1 1-1 0 0,1 0 0 0 0,0 0 0 0 0,-7 7 1 0 0,-26 29 407 0 0,30-31-460 0 0,4-4-24 0 0,0 0 0 0 0,1 1 0 0 0,-1-1 0 0 0,1 0 0 0 0,0 1 0 0 0,0 0 0 0 0,1-1 0 0 0,-1 1 0 0 0,1 0 0 0 0,0 0 0 0 0,0 0 0 0 0,1 0 0 0 0,-1 0 0 0 0,1 0 0 0 0,0 0 0 0 0,1 5 0 0 0,1 6 0 0 0,1 1 0 0 0,0-1 0 0 0,8 23 0 0 0,-9-35 76 0 0,0 0 0 0 0,0 1-1 0 0,0-1 1 0 0,1 0 0 0 0,-1 0 0 0 0,1 0-1 0 0,0 0 1 0 0,0-1 0 0 0,1 1 0 0 0,-1-1-1 0 0,1 0 1 0 0,-1 0 0 0 0,1 0-1 0 0,0 0 1 0 0,0-1 0 0 0,1 0 0 0 0,6 4-1 0 0,-7-5-1 0 0,-1 1-1 0 0,1-1 1 0 0,0 0-1 0 0,0 0 1 0 0,0 0-1 0 0,0-1 0 0 0,0 1 1 0 0,0-1-1 0 0,0 0 1 0 0,0 0-1 0 0,0 0 1 0 0,0-1-1 0 0,0 1 0 0 0,0-1 1 0 0,0 0-1 0 0,0 0 1 0 0,-1-1-1 0 0,1 1 0 0 0,0-1 1 0 0,0 1-1 0 0,5-5 1 0 0,-6 4 2 0 0,-1-1-1 0 0,1 0 1 0 0,0 0 0 0 0,-1 0 0 0 0,1 0 0 0 0,-1 0 0 0 0,0-1 0 0 0,0 1 0 0 0,0-1-1 0 0,-1 1 1 0 0,1-1 0 0 0,-1 1 0 0 0,0-1 0 0 0,0 0 0 0 0,1-5 0 0 0,0-6-158 0 0,0 0 1 0 0,-2-24-1 0 0,0 32 97 0 0,0 3-316 0 0,0 0 1 0 0,-1 1 0 0 0,0-1 0 0 0,0 0-1 0 0,-2-5 1 0 0,2 8-23 0 0,0-1 0 0 0,1 0 0 0 0,-1 0 1 0 0,0 1-1 0 0,1-1 0 0 0,-1 0 0 0 0,1 0 0 0 0,0 0 0 0 0,-1 0 0 0 0,1 0 1 0 0,0 0-1 0 0,0 1 0 0 0,0-1 0 0 0,1 0 0 0 0,-1 0 0 0 0,0 0 0 0 0,1 0 1 0 0,-1 0-1 0 0,1 1 0 0 0,0-1 0 0 0,-1 0 0 0 0,1 0 0 0 0,1-1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29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0 8088 0 0,'-26'5'942'0'0,"19"-4"-709"0"0,0 0-1 0 0,1 1 1 0 0,-9 2 0 0 0,8-1 36 0 0,1 0-1 0 0,-1 0 1 0 0,1 1 0 0 0,-1 0 0 0 0,1 0-1 0 0,0 1 1 0 0,1-1 0 0 0,-1 1-1 0 0,1 1 1 0 0,0-1 0 0 0,0 1 0 0 0,-7 11-1 0 0,-5 7 496 0 0,13-18-610 0 0,0-1 1 0 0,0 1-1 0 0,0 0 1 0 0,-2 8-1 0 0,2-6-103 0 0,2-3 52 0 0,0-1-1 0 0,0 1 1 0 0,0 0 0 0 0,0 0 0 0 0,1 0-1 0 0,0 0 1 0 0,0 0 0 0 0,0 0 0 0 0,1 0-1 0 0,-1 0 1 0 0,1 1 0 0 0,1-1 0 0 0,0 5 0 0 0,1 0 235 0 0,-2-8-289 0 0,0 0-1 0 0,1 0 1 0 0,-1 0 0 0 0,1 1-1 0 0,0-1 1 0 0,-1 0 0 0 0,1-1-1 0 0,0 1 1 0 0,2 3-1 0 0,-2-4-1 0 0,0-1-1 0 0,0 1 1 0 0,0 0-1 0 0,0-1 1 0 0,0 1-1 0 0,0 0 1 0 0,0-1-1 0 0,0 1 1 0 0,1-1-1 0 0,-1 0 1 0 0,0 1-1 0 0,0-1 1 0 0,0 0-1 0 0,1 0 1 0 0,-1 0-1 0 0,0 0 1 0 0,0 0-1 0 0,1 0 1 0 0,-1 0-1 0 0,0 0 1 0 0,2-1-1 0 0,3 0 60 0 0,0 0-1 0 0,-1-1 1 0 0,1 0-1 0 0,-1 0 1 0 0,1 0-1 0 0,-1-1 1 0 0,0 0-1 0 0,0 0 1 0 0,0 0-1 0 0,0-1 1 0 0,-1 1-1 0 0,1-1 1 0 0,-1 0-1 0 0,0 0 1 0 0,7-10-1 0 0,-3 3 62 0 0,0 0-1 0 0,1 0 0 0 0,13-11 0 0 0,1-2 308 0 0,-19 20-318 0 0,0 0 0 0 0,1 0 0 0 0,-1 0 0 0 0,0 0 0 0 0,1 1 0 0 0,9-5 0 0 0,-13 7-136 0 0,0 1 1 0 0,1-1-1 0 0,-1 1 1 0 0,0-1-1 0 0,0 1 1 0 0,0-1 0 0 0,0 1-1 0 0,1 0 1 0 0,-1 0-1 0 0,0 0 1 0 0,0 0-1 0 0,1 0 1 0 0,-1 0-1 0 0,0 0 1 0 0,0 0-1 0 0,1 0 1 0 0,-1 0-1 0 0,0 1 1 0 0,0-1-1 0 0,0 1 1 0 0,0-1-1 0 0,1 1 1 0 0,-1-1 0 0 0,0 1-1 0 0,0-1 1 0 0,0 1-1 0 0,0 0 1 0 0,0 0-1 0 0,0-1 1 0 0,0 1-1 0 0,-1 0 1 0 0,1 0-1 0 0,0 0 1 0 0,0 0-1 0 0,-1 0 1 0 0,1 0-1 0 0,0 2 1 0 0,4 9 27 0 0,0 1 1 0 0,-1-1 0 0 0,-1 1-1 0 0,0 0 1 0 0,0 0-1 0 0,-1 0 1 0 0,-1 18-1 0 0,7 34-168 0 0,-5-57-1552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0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13824 0 0,'0'0'314'0'0,"-11"6"760"0"0,10-6-1028 0 0,0 1 0 0 0,-1-1 0 0 0,1 1 0 0 0,0 0 1 0 0,0-1-1 0 0,0 1 0 0 0,-1 0 0 0 0,1 0 1 0 0,0 0-1 0 0,0 0 0 0 0,0 0 0 0 0,1 0 0 0 0,-1 0 1 0 0,0 0-1 0 0,0 0 0 0 0,0 1 0 0 0,1-1 1 0 0,-1 0-1 0 0,1 0 0 0 0,-1 1 0 0 0,1-1 1 0 0,-1 0-1 0 0,1 1 0 0 0,0-1 0 0 0,0 0 0 0 0,-1 1 1 0 0,1-1-1 0 0,0 1 0 0 0,1 1 0 0 0,-2 3 317 0 0,-5 42-104 0 0,3 1 1 0 0,2 0 0 0 0,5 54-1 0 0,-4-99-214 0 0,0 0 0 0 0,1 0 0 0 0,0 0 0 0 0,0-1 0 0 0,0 1 0 0 0,0 0 0 0 0,0-1 0 0 0,1 1 0 0 0,-1 0 0 0 0,1-1 0 0 0,0 0 0 0 0,0 0 0 0 0,5 6 0 0 0,-5-8-7 0 0,-1 1-1 0 0,1 0 0 0 0,0-1 1 0 0,1 0-1 0 0,-1 1 0 0 0,0-1 0 0 0,0 0 1 0 0,0 0-1 0 0,1 0 0 0 0,-1 0 1 0 0,0-1-1 0 0,1 1 0 0 0,-1-1 1 0 0,1 1-1 0 0,-1-1 0 0 0,1 0 1 0 0,-1 0-1 0 0,1 0 0 0 0,-1 0 0 0 0,1 0 1 0 0,3-1-1 0 0,16-5 733 0 0,-1 0-1 0 0,40-18 1 0 0,-8 2 670 0 0,-52 22-1405 0 0,-1 0-24 0 0,0 0-1 0 0,0-1 1 0 0,1 1-1 0 0,-1 0 1 0 0,0 0-1 0 0,0 0 1 0 0,1 0-1 0 0,-1 0 1 0 0,0-1-1 0 0,0 1 1 0 0,1 0-1 0 0,-1 0 1 0 0,0 0-1 0 0,1 0 1 0 0,-1 0-1 0 0,0 0 1 0 0,0 0-1 0 0,1 0 1 0 0,-1 0-1 0 0,0 0 0 0 0,1 0 1 0 0,-1 0-1 0 0,1 1 1 0 0,-1-1-4 0 0,1 1 0 0 0,-1-1 0 0 0,1 1 0 0 0,-1-1 0 0 0,0 1 0 0 0,1 0 0 0 0,-1-1 0 0 0,0 1 0 0 0,1 0 0 0 0,-1-1 0 0 0,0 1 0 0 0,0 0 0 0 0,0-1 0 0 0,1 1 0 0 0,-1 0 0 0 0,0 0 0 0 0,0-1 0 0 0,0 1 0 0 0,0 0 0 0 0,0-1 0 0 0,0 1 0 0 0,-1 0 0 0 0,1 0-1 0 0,0-1 1 0 0,0 1 0 0 0,0 0 0 0 0,-1-1 0 0 0,1 1 0 0 0,-1 1 0 0 0,-1 1 93 0 0,0 3-84 0 0,-1-1 1 0 0,0 1-1 0 0,0-1 0 0 0,0 1 0 0 0,-1-1 0 0 0,0 0 0 0 0,0 0 1 0 0,0-1-1 0 0,-1 1 0 0 0,1-1 0 0 0,-1 0 0 0 0,0 0 0 0 0,-1 0 1 0 0,1-1-1 0 0,0 0 0 0 0,-1 0 0 0 0,0 0 0 0 0,0-1 0 0 0,0 0 1 0 0,0 0-1 0 0,0 0 0 0 0,0-1 0 0 0,-10 1 0 0 0,-12 1-2579 0 0,17-2-4133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0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13448 0 0,'0'0'2286'0'0,"-13"1"538"0"0,10 0-2496 0 0,0 0 0 0 0,0 1 1 0 0,0-1-1 0 0,0 1 0 0 0,0 0 0 0 0,-2 2 0 0 0,4-3-190 0 0,0-1-1 0 0,-1 1 1 0 0,1 0-1 0 0,1 0 1 0 0,-1 0-1 0 0,0 0 1 0 0,0 0-1 0 0,0 0 1 0 0,0 0-1 0 0,1 0 1 0 0,-1 0-1 0 0,0 1 1 0 0,1-1-1 0 0,-1 0 1 0 0,1 0-1 0 0,0 1 0 0 0,-1 0 1 0 0,2 0-144 0 0,0 0-1 0 0,0 0 1 0 0,1 0-1 0 0,-1-1 1 0 0,0 1 0 0 0,1-1-1 0 0,-1 1 1 0 0,1-1 0 0 0,0 1-1 0 0,-1-1 1 0 0,1 0-1 0 0,3 2 1 0 0,4 3-4 0 0,-6-3 50 0 0,1 0 1 0 0,0-1 0 0 0,0 0 0 0 0,7 4 0 0 0,8 4 45 0 0,-5-2-83 0 0,-7-3 4 0 0,1-1 1 0 0,-1 1-1 0 0,0 0 0 0 0,9 9 1 0 0,-14-12-5 0 0,0 1-1 0 0,0-1 1 0 0,-1 1 0 0 0,1-1-1 0 0,0 1 1 0 0,-1 0 0 0 0,0 0-1 0 0,0 0 1 0 0,1 0 0 0 0,-2 0-1 0 0,1 0 1 0 0,0 0 0 0 0,-1 0 0 0 0,1 0-1 0 0,-1 0 1 0 0,0 4 0 0 0,0-3-14 0 0,-1 0 0 0 0,1 0 1 0 0,-1 1-1 0 0,0-1 0 0 0,0 0 1 0 0,0 0-1 0 0,-1 0 0 0 0,1 0 1 0 0,-1-1-1 0 0,0 1 0 0 0,0 0 1 0 0,-1-1-1 0 0,1 1 0 0 0,-1-1 1 0 0,1 0-1 0 0,-1 0 0 0 0,0 0 1 0 0,0 0-1 0 0,-1 0 0 0 0,-4 3 1 0 0,6-5-245 0 0,-1 0-1 0 0,0 0 1 0 0,0-1 0 0 0,0 1 0 0 0,0 0 0 0 0,0-1 0 0 0,0 0 0 0 0,0 0 0 0 0,0 0 0 0 0,0 0-1 0 0,-4-1 1 0 0,-2 0-1193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0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8752 0 0,'12'-1'936'0'0,"-3"3"-560"0"0,-7-2-27 0 0,0 0 0 0 0,0 0 0 0 0,0 1 0 0 0,0-1 0 0 0,0 1-1 0 0,0-1 1 0 0,0 1 0 0 0,0 0 0 0 0,0 0 0 0 0,0 0-1 0 0,0 0 1 0 0,0 0 0 0 0,0 0 0 0 0,-1 0 0 0 0,1 1-1 0 0,-1-1 1 0 0,1 1 0 0 0,-1-1 0 0 0,1 1 0 0 0,-1 0 0 0 0,0-1-1 0 0,1 1 1 0 0,-1 0 0 0 0,1 2 0 0 0,3 10 155 0 0,-1 0 1 0 0,-1 0-1 0 0,0 0 1 0 0,0 0-1 0 0,-1 0 1 0 0,-1 23 0 0 0,3 15 96 0 0,4 79-384 0 0</inkml:trace>
  <inkml:trace contextRef="#ctx0" brushRef="#br0" timeOffset="1">0 154 16352 0 0,'0'0'1775'0'0,"5"0"-1775"0"0,2 0 0 0 0,3 0 640 0 0,2 0 88 0 0,4-3 16 0 0,4 3 8 0 0,0-2-512 0 0,3-2-104 0 0,-4 4-16 0 0,4-2-8 0 0,2 0-696 0 0,-2 2-144 0 0,2 2-24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1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10136 0 0,'0'0'1216'0'0,"12"-2"1441"0"0,-10 2-2492 0 0,0 0-1 0 0,0 0 1 0 0,0 0-1 0 0,-1 0 1 0 0,1 1 0 0 0,0-1-1 0 0,0 1 1 0 0,0 0-1 0 0,0-1 1 0 0,0 1 0 0 0,0 0-1 0 0,-1 0 1 0 0,1 0-1 0 0,0 0 1 0 0,-1 0 0 0 0,1 1-1 0 0,-1-1 1 0 0,1 0 0 0 0,-1 1-1 0 0,0-1 1 0 0,0 1-1 0 0,1 0 1 0 0,0 2 0 0 0,1 2 71 0 0,1 1 0 0 0,-2 1 1 0 0,1-1-1 0 0,2 13 1 0 0,1 2 48 0 0,-5-17-186 0 0,0-1 0 0 0,0 0 0 0 0,-1 1-1 0 0,0-1 1 0 0,0 0 0 0 0,0 1 0 0 0,0-1-1 0 0,-1 5 1 0 0,-1 11 728 0 0,3-22-650 0 0,0 0 0 0 0,0 0 0 0 0,0 0-1 0 0,0 0 1 0 0,0 0 0 0 0,1 0 0 0 0,1-2-1 0 0,1-2 178 0 0,-1 0-200 0 0,0 0-1 0 0,0 1 1 0 0,2-11 0 0 0,6-12-161 0 0,-3 13-124 0 0,-3 2 224 0 0,2 1-1 0 0,14-22 1 0 0,-19 32-175 0 0,0-1-1 0 0,0 1 1 0 0,0 0-1 0 0,0 0 1 0 0,0-1 0 0 0,1 2-1 0 0,-1-1 1 0 0,1 0-1 0 0,-1 0 1 0 0,1 1 0 0 0,-1-1-1 0 0,1 1 1 0 0,0 0-1 0 0,0 0 1 0 0,0 0 0 0 0,0 0-1 0 0,0 1 1 0 0,0-1-1 0 0,3 0 1 0 0,-3 2-433 0 0,0-1-1 0 0,-1 0 1 0 0,1 1-1 0 0,0-1 1 0 0,-1 1 0 0 0,1 0-1 0 0,-1 0 1 0 0,5 2-1 0 0,-1 0-1015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1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 3224 0 0,'0'0'143'0'0,"-17"5"2219"0"0,15-3-1440 0 0,-1-1-1 0 0,1 0 0 0 0,-1 1 1 0 0,1-1-1 0 0,-1 1 0 0 0,-2 2 1 0 0,-12 15 1964 0 0,-12 24-791 0 0,28-41-1865 0 0,-2 4 73 0 0,-21 37 1298 0 0,23-40-1530 0 0,0 0 1 0 0,0 0-1 0 0,0 1 1 0 0,0-1-1 0 0,0 0 1 0 0,0 0-1 0 0,1 1 1 0 0,0-1-1 0 0,-1 0 1 0 0,1 1-1 0 0,0-1 1 0 0,1 4-1 0 0,-1-7-53 0 0,1 1-1 0 0,-1-1 0 0 0,0 0 0 0 0,0 1 1 0 0,1-1-1 0 0,-1 1 0 0 0,0-1 0 0 0,1 0 1 0 0,-1 1-1 0 0,0-1 0 0 0,1 0 0 0 0,-1 0 1 0 0,0 1-1 0 0,1-1 0 0 0,-1 0 0 0 0,1 0 1 0 0,-1 0-1 0 0,0 1 0 0 0,1-1 1 0 0,-1 0-1 0 0,1 0 0 0 0,-1 0 0 0 0,1 0 1 0 0,-1 0-1 0 0,1 0 0 0 0,-1 0 0 0 0,1 0 1 0 0,-1 0-1 0 0,1 0 0 0 0,-1 0 0 0 0,0 0 1 0 0,1 0-1 0 0,-1-1 0 0 0,1 1 0 0 0,-1 0 1 0 0,1 0-1 0 0,-1 0 0 0 0,1-1 0 0 0,17-8 166 0 0,-11 3-148 0 0,0 0 0 0 0,0 0 0 0 0,-1-1-1 0 0,0 0 1 0 0,-1 0 0 0 0,1-1 0 0 0,4-9-1 0 0,9-10 8 0 0,31-32 190 0 0,-50 58-222 0 0,0 1 0 0 0,0 0 0 0 0,1 0-1 0 0,-1 0 1 0 0,0 0 0 0 0,0-1-1 0 0,0 1 1 0 0,0 0 0 0 0,0 0 0 0 0,1 0-1 0 0,-1 0 1 0 0,0 0 0 0 0,0-1 0 0 0,0 1-1 0 0,1 0 1 0 0,-1 0 0 0 0,0 0-1 0 0,0 0 1 0 0,0 0 0 0 0,1 0 0 0 0,-1 0-1 0 0,0 0 1 0 0,0 0 0 0 0,0 0-1 0 0,1 0 1 0 0,-1 0 0 0 0,0 0 0 0 0,0 0-1 0 0,1 0 1 0 0,-1 0 0 0 0,0 0 0 0 0,0 0-1 0 0,0 0 1 0 0,1 0 0 0 0,3 8 145 0 0,-1 11-19 0 0,-8 104 512 0 0,5-123-670 0 0,0 0-1 0 0,0 1 0 0 0,0-1 1 0 0,0 0-1 0 0,0 1 0 0 0,0-1 1 0 0,0 1-1 0 0,0-1 0 0 0,0 0 1 0 0,0 1-1 0 0,0-1 0 0 0,0 0 1 0 0,0 1-1 0 0,0-1 1 0 0,0 0-1 0 0,0 1 0 0 0,1-1 1 0 0,-1 1-1 0 0,0-1 0 0 0,0 0 1 0 0,0 0-1 0 0,1 1 0 0 0,-1-1 1 0 0,0 0-1 0 0,0 1 0 0 0,1-1 1 0 0,-1 0-1 0 0,0 0 0 0 0,1 1 1 0 0,-1-1-1 0 0,0 0 0 0 0,1 0 1 0 0,-1 0-1 0 0,0 0 0 0 0,1 1 1 0 0,-1-1-1 0 0,0 0 1 0 0,1 0-1 0 0,-1 0 0 0 0,1 0 1 0 0,-1 0-1 0 0,1 0 0 0 0,12-5-1584 0 0,-11 4 1283 0 0,9-5-980 0 0,0 0 0 0 0,0-1 0 0 0,-1 0 0 0 0,0-1-1 0 0,12-12 1 0 0,-17 15 982 0 0,1-1 0 0 0,-2 0 0 0 0,1 0 0 0 0,-1 0 0 0 0,0 0 0 0 0,0-1 0 0 0,0 1 0 0 0,-1-1 0 0 0,0 0-1 0 0,2-9 1 0 0,-4 15 449 0 0,-1 1 0 0 0,0 0-1 0 0,0 0 1 0 0,0-1-1 0 0,0 1 1 0 0,0 0-1 0 0,0 0 1 0 0,1-1 0 0 0,-1 1-1 0 0,0 0 1 0 0,0 0-1 0 0,0-1 1 0 0,0 1-1 0 0,0 0 1 0 0,0 0 0 0 0,0-1-1 0 0,0 1 1 0 0,0 0-1 0 0,0 0 1 0 0,0-1 0 0 0,0 1-1 0 0,0 0 1 0 0,0-1-1 0 0,-1 1 1 0 0,1 0-1 0 0,0 0 1 0 0,0 0 0 0 0,0-1-1 0 0,0 1 1 0 0,0 0-1 0 0,-1 0 1 0 0,1-1-1 0 0,0 1 1 0 0,0 0 0 0 0,0 0-1 0 0,0 0 1 0 0,-1 0-1 0 0,1-1 1 0 0,-10 7 3046 0 0,-9 13-316 0 0,9-7-2254 0 0,-11 20 0 0 0,18-28-551 0 0,1 0 1 0 0,0 0-1 0 0,0 1 0 0 0,0-1 1 0 0,1 0-1 0 0,-1 1 1 0 0,1-1-1 0 0,0 1 1 0 0,0 6-1 0 0,1-11-53 0 0,0 1 0 0 0,0 0 1 0 0,0-1-1 0 0,0 1 0 0 0,0-1 0 0 0,0 1 0 0 0,0 0 0 0 0,0-1 0 0 0,0 1 0 0 0,0-1 0 0 0,0 1 0 0 0,1-1 0 0 0,-1 1 0 0 0,0 0 0 0 0,0-1 0 0 0,1 1 0 0 0,-1-1 0 0 0,0 1 1 0 0,1-1-1 0 0,-1 1 0 0 0,1-1 0 0 0,-1 0 0 0 0,0 1 0 0 0,1-1 0 0 0,-1 1 0 0 0,1-1 0 0 0,-1 0 0 0 0,2 1 0 0 0,-1-1 2 0 0,1 0 1 0 0,-1 1-1 0 0,0-1 0 0 0,0 0 0 0 0,1 0 1 0 0,-1-1-1 0 0,0 1 0 0 0,1 0 1 0 0,-1 0-1 0 0,0-1 0 0 0,1 1 0 0 0,1-1 1 0 0,3-2-281 0 0,1 0 0 0 0,0-1 1 0 0,7-6-1 0 0,1 0-801 0 0,1-5-51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6:31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0 5984 0 0,'1'1'9717'0'0,"3"6"-8016"0"0,0 1-1132 0 0,0 0 0 0 0,-1 0-1 0 0,0 1 1 0 0,0 0 0 0 0,-1 0-1 0 0,0-1 1 0 0,1 14 0 0 0,-1 66 409 0 0,-2-60-774 0 0,6 99-1392 0 0,-3-113 441 0 0</inkml:trace>
  <inkml:trace contextRef="#ctx0" brushRef="#br0" timeOffset="1">1 170 19231 0 0,'0'0'2008'0'0,"5"-2"-1904"0"0,0 2-104 0 0,9 0 0 0 0,1 0 0 0 0,2 0 168 0 0,2 0 16 0 0,1 0 0 0 0,2 0 0 0 0,-2 0-272 0 0,3 2-48 0 0,0-2-16 0 0,2 3 0 0 0,0-3-776 0 0,-2 2-160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08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0 10136 0 0,'0'0'5560'0'0,"-15"4"-3073"0"0,11-1-2308 0 0,0-1-1 0 0,0 1 0 0 0,0 0 0 0 0,0 0 0 0 0,1 0 1 0 0,-1 1-1 0 0,1-1 0 0 0,0 1 0 0 0,0 0 0 0 0,1-1 0 0 0,-1 2 1 0 0,1-1-1 0 0,0 0 0 0 0,-4 9 0 0 0,0 5 103 0 0,1 1-1 0 0,-5 26 0 0 0,8-32-80 0 0,0 4 214 0 0,0 0 1 0 0,2 0 0 0 0,1 21 0 0 0,-1-34-373 0 0,2 5 44 0 0,0 1 1 0 0,0-1-1 0 0,0-1 1 0 0,1 1-1 0 0,6 11 1 0 0,-6-12-135 0 0,-2-6 31 0 0,0 0 0 0 0,0 0 1 0 0,1 0-1 0 0,-1 0 0 0 0,1 0 0 0 0,-1 0 1 0 0,1 0-1 0 0,0-1 0 0 0,0 1 1 0 0,0 0-1 0 0,-1-1 0 0 0,2 0 0 0 0,-1 1 1 0 0,0-1-1 0 0,0 0 0 0 0,0 0 1 0 0,0 0-1 0 0,5 1 0 0 0,-3-1 50 0 0,-1 0-1 0 0,1-1 0 0 0,0 1 0 0 0,-1-1 0 0 0,1 0 1 0 0,0 0-1 0 0,-1 0 0 0 0,1 0 0 0 0,0-1 0 0 0,-1 1 1 0 0,8-3-1 0 0,-3 0-545 0 0,1-1 0 0 0,-1 0 1 0 0,13-9-1 0 0,6-9-5652 0 0,-10 3-701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09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111 121 8288 0 0,'-4'1'438'0'0,"0"-1"1"0"0,1 1 0 0 0,-1 0-1 0 0,0 0 1 0 0,1 0 0 0 0,-1 1-1 0 0,1-1 1 0 0,0 1 0 0 0,-1 0-1 0 0,1 0 1 0 0,0 0-1 0 0,0 0 1 0 0,0 0 0 0 0,0 1-1 0 0,1 0 1 0 0,-1-1 0 0 0,-3 6-1 0 0,1-2 157 0 0,0 1-1 0 0,0 0 0 0 0,1 1 1 0 0,0-1-1 0 0,0 1 0 0 0,-5 13 0 0 0,6-9-107 0 0,0 0 1 0 0,-2 16-1 0 0,4-23-365 0 0,1 0-1 0 0,0-1 1 0 0,0 1 0 0 0,0-1 0 0 0,0 1 0 0 0,1-1 0 0 0,0 1 0 0 0,0 0-1 0 0,3 6 1 0 0,-4-10-107 0 0,0-1-1 0 0,0 1 1 0 0,0-1-1 0 0,1 1 0 0 0,-1-1 1 0 0,0 1-1 0 0,0-1 1 0 0,1 1-1 0 0,-1-1 0 0 0,0 1 1 0 0,1-1-1 0 0,-1 1 1 0 0,1-1-1 0 0,-1 0 1 0 0,1 1-1 0 0,-1-1 0 0 0,0 0 1 0 0,1 1-1 0 0,-1-1 1 0 0,1 0-1 0 0,-1 0 0 0 0,1 1 1 0 0,0-1-1 0 0,-1 0 1 0 0,1 0-1 0 0,-1 0 1 0 0,1 0-1 0 0,-1 0 0 0 0,2 0 1 0 0,-1 0-10 0 0,0 0 1 0 0,0-1-1 0 0,1 1 0 0 0,-1-1 1 0 0,0 1-1 0 0,0-1 1 0 0,0 0-1 0 0,0 1 1 0 0,0-1-1 0 0,0 0 0 0 0,0 0 1 0 0,1-1-1 0 0,3-3-13 0 0,-1 0 1 0 0,0-1-1 0 0,0 1 0 0 0,4-8 0 0 0,11-30-64 0 0,-2 0-1 0 0,12-47 1 0 0,-19 59-396 0 0,-3-3-713 0 0,1-1-5226 0 0,0 18-151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5:38:09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0 398 12640 0 0,'0'0'3009'0'0,"5"-6"-1703"0"0,-3 2-916 0 0,0 0-1 0 0,0-1 1 0 0,0 0-1 0 0,-1 1 0 0 0,0-1 1 0 0,0 0-1 0 0,1-9 0 0 0,-2-38 1114 0 0,-1 26-894 0 0,-5-66 1150 0 0,0-1-607 0 0,8 90-1142 0 0,1 7-9 0 0,2 6-2 0 0,5 14-45 0 0,0-1-1 0 0,18 29 0 0 0,-24-46 35 0 0,1 1-1 0 0,-1-1 1 0 0,1 0 0 0 0,0 0-1 0 0,12 9 1 0 0,-17-14 15 0 0,1 0 1 0 0,0 0-1 0 0,0 0 1 0 0,0-1 0 0 0,0 1-1 0 0,0 0 1 0 0,0-1 0 0 0,0 1-1 0 0,0-1 1 0 0,0 1-1 0 0,0-1 1 0 0,0 1 0 0 0,1-1-1 0 0,-1 0 1 0 0,0 0 0 0 0,0 0-1 0 0,0 1 1 0 0,0-1-1 0 0,1 0 1 0 0,-1-1 0 0 0,0 1-1 0 0,0 0 1 0 0,0 0-1 0 0,0 0 1 0 0,1-1 0 0 0,-1 1-1 0 0,0 0 1 0 0,0-1 0 0 0,0 1-1 0 0,0-1 1 0 0,0 1-1 0 0,0-1 1 0 0,0 0 0 0 0,0 0-1 0 0,0 1 1 0 0,0-1 0 0 0,0 0-1 0 0,-1 0 1 0 0,1 0-1 0 0,0 0 1 0 0,0 0 0 0 0,-1 0-1 0 0,1 0 1 0 0,-1 0-1 0 0,1 0 1 0 0,-1 0 0 0 0,1 0-1 0 0,-1-1 1 0 0,6-13 120 0 0,0 0 1 0 0,-1 0-1 0 0,-1-1 1 0 0,3-22-1 0 0,-4 7-796 0 0,0-41-1 0 0,-3 47-879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3.xml"/><Relationship Id="rId21" Type="http://schemas.openxmlformats.org/officeDocument/2006/relationships/customXml" Target="../ink/ink75.xml"/><Relationship Id="rId42" Type="http://schemas.openxmlformats.org/officeDocument/2006/relationships/image" Target="../media/image106.png"/><Relationship Id="rId63" Type="http://schemas.openxmlformats.org/officeDocument/2006/relationships/customXml" Target="../ink/ink96.xml"/><Relationship Id="rId84" Type="http://schemas.openxmlformats.org/officeDocument/2006/relationships/image" Target="../media/image127.png"/><Relationship Id="rId138" Type="http://schemas.openxmlformats.org/officeDocument/2006/relationships/image" Target="../media/image154.png"/><Relationship Id="rId16" Type="http://schemas.openxmlformats.org/officeDocument/2006/relationships/image" Target="../media/image93.png"/><Relationship Id="rId107" Type="http://schemas.openxmlformats.org/officeDocument/2006/relationships/customXml" Target="../ink/ink118.xml"/><Relationship Id="rId11" Type="http://schemas.openxmlformats.org/officeDocument/2006/relationships/customXml" Target="../ink/ink70.xml"/><Relationship Id="rId32" Type="http://schemas.openxmlformats.org/officeDocument/2006/relationships/image" Target="../media/image101.png"/><Relationship Id="rId37" Type="http://schemas.openxmlformats.org/officeDocument/2006/relationships/customXml" Target="../ink/ink83.xml"/><Relationship Id="rId53" Type="http://schemas.openxmlformats.org/officeDocument/2006/relationships/customXml" Target="../ink/ink91.xml"/><Relationship Id="rId58" Type="http://schemas.openxmlformats.org/officeDocument/2006/relationships/image" Target="../media/image114.png"/><Relationship Id="rId74" Type="http://schemas.openxmlformats.org/officeDocument/2006/relationships/image" Target="../media/image122.png"/><Relationship Id="rId79" Type="http://schemas.openxmlformats.org/officeDocument/2006/relationships/customXml" Target="../ink/ink104.xml"/><Relationship Id="rId102" Type="http://schemas.openxmlformats.org/officeDocument/2006/relationships/image" Target="../media/image136.png"/><Relationship Id="rId123" Type="http://schemas.openxmlformats.org/officeDocument/2006/relationships/customXml" Target="../ink/ink126.xml"/><Relationship Id="rId128" Type="http://schemas.openxmlformats.org/officeDocument/2006/relationships/image" Target="../media/image149.png"/><Relationship Id="rId5" Type="http://schemas.openxmlformats.org/officeDocument/2006/relationships/customXml" Target="../ink/ink67.xml"/><Relationship Id="rId90" Type="http://schemas.openxmlformats.org/officeDocument/2006/relationships/image" Target="../media/image130.png"/><Relationship Id="rId95" Type="http://schemas.openxmlformats.org/officeDocument/2006/relationships/customXml" Target="../ink/ink112.xml"/><Relationship Id="rId22" Type="http://schemas.openxmlformats.org/officeDocument/2006/relationships/image" Target="../media/image96.png"/><Relationship Id="rId27" Type="http://schemas.openxmlformats.org/officeDocument/2006/relationships/customXml" Target="../ink/ink78.xml"/><Relationship Id="rId43" Type="http://schemas.openxmlformats.org/officeDocument/2006/relationships/customXml" Target="../ink/ink86.xml"/><Relationship Id="rId48" Type="http://schemas.openxmlformats.org/officeDocument/2006/relationships/image" Target="../media/image109.png"/><Relationship Id="rId64" Type="http://schemas.openxmlformats.org/officeDocument/2006/relationships/image" Target="../media/image117.png"/><Relationship Id="rId69" Type="http://schemas.openxmlformats.org/officeDocument/2006/relationships/customXml" Target="../ink/ink99.xml"/><Relationship Id="rId113" Type="http://schemas.openxmlformats.org/officeDocument/2006/relationships/customXml" Target="../ink/ink121.xml"/><Relationship Id="rId118" Type="http://schemas.openxmlformats.org/officeDocument/2006/relationships/image" Target="../media/image144.png"/><Relationship Id="rId134" Type="http://schemas.openxmlformats.org/officeDocument/2006/relationships/image" Target="../media/image152.png"/><Relationship Id="rId139" Type="http://schemas.openxmlformats.org/officeDocument/2006/relationships/customXml" Target="../ink/ink134.xml"/><Relationship Id="rId80" Type="http://schemas.openxmlformats.org/officeDocument/2006/relationships/image" Target="../media/image125.png"/><Relationship Id="rId85" Type="http://schemas.openxmlformats.org/officeDocument/2006/relationships/customXml" Target="../ink/ink107.xml"/><Relationship Id="rId12" Type="http://schemas.openxmlformats.org/officeDocument/2006/relationships/image" Target="../media/image91.png"/><Relationship Id="rId17" Type="http://schemas.openxmlformats.org/officeDocument/2006/relationships/customXml" Target="../ink/ink73.xml"/><Relationship Id="rId33" Type="http://schemas.openxmlformats.org/officeDocument/2006/relationships/customXml" Target="../ink/ink81.xml"/><Relationship Id="rId38" Type="http://schemas.openxmlformats.org/officeDocument/2006/relationships/image" Target="../media/image104.png"/><Relationship Id="rId59" Type="http://schemas.openxmlformats.org/officeDocument/2006/relationships/customXml" Target="../ink/ink94.xml"/><Relationship Id="rId103" Type="http://schemas.openxmlformats.org/officeDocument/2006/relationships/customXml" Target="../ink/ink116.xml"/><Relationship Id="rId108" Type="http://schemas.openxmlformats.org/officeDocument/2006/relationships/image" Target="../media/image139.png"/><Relationship Id="rId124" Type="http://schemas.openxmlformats.org/officeDocument/2006/relationships/image" Target="../media/image147.png"/><Relationship Id="rId129" Type="http://schemas.openxmlformats.org/officeDocument/2006/relationships/customXml" Target="../ink/ink129.xml"/><Relationship Id="rId54" Type="http://schemas.openxmlformats.org/officeDocument/2006/relationships/image" Target="../media/image112.png"/><Relationship Id="rId70" Type="http://schemas.openxmlformats.org/officeDocument/2006/relationships/image" Target="../media/image120.png"/><Relationship Id="rId75" Type="http://schemas.openxmlformats.org/officeDocument/2006/relationships/customXml" Target="../ink/ink102.xml"/><Relationship Id="rId91" Type="http://schemas.openxmlformats.org/officeDocument/2006/relationships/customXml" Target="../ink/ink110.xml"/><Relationship Id="rId96" Type="http://schemas.openxmlformats.org/officeDocument/2006/relationships/image" Target="../media/image133.png"/><Relationship Id="rId140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23" Type="http://schemas.openxmlformats.org/officeDocument/2006/relationships/customXml" Target="../ink/ink76.xml"/><Relationship Id="rId28" Type="http://schemas.openxmlformats.org/officeDocument/2006/relationships/image" Target="../media/image99.png"/><Relationship Id="rId49" Type="http://schemas.openxmlformats.org/officeDocument/2006/relationships/customXml" Target="../ink/ink89.xml"/><Relationship Id="rId114" Type="http://schemas.openxmlformats.org/officeDocument/2006/relationships/image" Target="../media/image142.png"/><Relationship Id="rId119" Type="http://schemas.openxmlformats.org/officeDocument/2006/relationships/customXml" Target="../ink/ink124.xml"/><Relationship Id="rId44" Type="http://schemas.openxmlformats.org/officeDocument/2006/relationships/image" Target="../media/image107.png"/><Relationship Id="rId60" Type="http://schemas.openxmlformats.org/officeDocument/2006/relationships/image" Target="../media/image115.png"/><Relationship Id="rId65" Type="http://schemas.openxmlformats.org/officeDocument/2006/relationships/customXml" Target="../ink/ink97.xml"/><Relationship Id="rId81" Type="http://schemas.openxmlformats.org/officeDocument/2006/relationships/customXml" Target="../ink/ink105.xml"/><Relationship Id="rId86" Type="http://schemas.openxmlformats.org/officeDocument/2006/relationships/image" Target="../media/image128.png"/><Relationship Id="rId130" Type="http://schemas.openxmlformats.org/officeDocument/2006/relationships/image" Target="../media/image150.png"/><Relationship Id="rId135" Type="http://schemas.openxmlformats.org/officeDocument/2006/relationships/customXml" Target="../ink/ink132.xml"/><Relationship Id="rId13" Type="http://schemas.openxmlformats.org/officeDocument/2006/relationships/customXml" Target="../ink/ink71.xml"/><Relationship Id="rId18" Type="http://schemas.openxmlformats.org/officeDocument/2006/relationships/image" Target="../media/image94.png"/><Relationship Id="rId39" Type="http://schemas.openxmlformats.org/officeDocument/2006/relationships/customXml" Target="../ink/ink84.xml"/><Relationship Id="rId109" Type="http://schemas.openxmlformats.org/officeDocument/2006/relationships/customXml" Target="../ink/ink119.xml"/><Relationship Id="rId34" Type="http://schemas.openxmlformats.org/officeDocument/2006/relationships/image" Target="../media/image102.png"/><Relationship Id="rId50" Type="http://schemas.openxmlformats.org/officeDocument/2006/relationships/image" Target="../media/image110.png"/><Relationship Id="rId55" Type="http://schemas.openxmlformats.org/officeDocument/2006/relationships/customXml" Target="../ink/ink92.xml"/><Relationship Id="rId76" Type="http://schemas.openxmlformats.org/officeDocument/2006/relationships/image" Target="../media/image123.png"/><Relationship Id="rId97" Type="http://schemas.openxmlformats.org/officeDocument/2006/relationships/customXml" Target="../ink/ink113.xml"/><Relationship Id="rId104" Type="http://schemas.openxmlformats.org/officeDocument/2006/relationships/image" Target="../media/image137.png"/><Relationship Id="rId120" Type="http://schemas.openxmlformats.org/officeDocument/2006/relationships/image" Target="../media/image145.png"/><Relationship Id="rId125" Type="http://schemas.openxmlformats.org/officeDocument/2006/relationships/customXml" Target="../ink/ink127.xml"/><Relationship Id="rId7" Type="http://schemas.openxmlformats.org/officeDocument/2006/relationships/customXml" Target="../ink/ink68.xml"/><Relationship Id="rId71" Type="http://schemas.openxmlformats.org/officeDocument/2006/relationships/customXml" Target="../ink/ink100.xml"/><Relationship Id="rId92" Type="http://schemas.openxmlformats.org/officeDocument/2006/relationships/image" Target="../media/image131.png"/><Relationship Id="rId2" Type="http://schemas.openxmlformats.org/officeDocument/2006/relationships/image" Target="../media/image86.png"/><Relationship Id="rId29" Type="http://schemas.openxmlformats.org/officeDocument/2006/relationships/customXml" Target="../ink/ink79.xml"/><Relationship Id="rId24" Type="http://schemas.openxmlformats.org/officeDocument/2006/relationships/image" Target="../media/image97.png"/><Relationship Id="rId40" Type="http://schemas.openxmlformats.org/officeDocument/2006/relationships/image" Target="../media/image105.png"/><Relationship Id="rId45" Type="http://schemas.openxmlformats.org/officeDocument/2006/relationships/customXml" Target="../ink/ink87.xml"/><Relationship Id="rId66" Type="http://schemas.openxmlformats.org/officeDocument/2006/relationships/image" Target="../media/image118.png"/><Relationship Id="rId87" Type="http://schemas.openxmlformats.org/officeDocument/2006/relationships/customXml" Target="../ink/ink108.xml"/><Relationship Id="rId110" Type="http://schemas.openxmlformats.org/officeDocument/2006/relationships/image" Target="../media/image140.png"/><Relationship Id="rId115" Type="http://schemas.openxmlformats.org/officeDocument/2006/relationships/customXml" Target="../ink/ink122.xml"/><Relationship Id="rId131" Type="http://schemas.openxmlformats.org/officeDocument/2006/relationships/customXml" Target="../ink/ink130.xml"/><Relationship Id="rId136" Type="http://schemas.openxmlformats.org/officeDocument/2006/relationships/image" Target="../media/image153.png"/><Relationship Id="rId61" Type="http://schemas.openxmlformats.org/officeDocument/2006/relationships/customXml" Target="../ink/ink95.xml"/><Relationship Id="rId82" Type="http://schemas.openxmlformats.org/officeDocument/2006/relationships/image" Target="../media/image126.png"/><Relationship Id="rId19" Type="http://schemas.openxmlformats.org/officeDocument/2006/relationships/customXml" Target="../ink/ink74.xml"/><Relationship Id="rId14" Type="http://schemas.openxmlformats.org/officeDocument/2006/relationships/image" Target="../media/image92.png"/><Relationship Id="rId30" Type="http://schemas.openxmlformats.org/officeDocument/2006/relationships/image" Target="../media/image100.png"/><Relationship Id="rId35" Type="http://schemas.openxmlformats.org/officeDocument/2006/relationships/customXml" Target="../ink/ink82.xml"/><Relationship Id="rId56" Type="http://schemas.openxmlformats.org/officeDocument/2006/relationships/image" Target="../media/image113.png"/><Relationship Id="rId77" Type="http://schemas.openxmlformats.org/officeDocument/2006/relationships/customXml" Target="../ink/ink103.xml"/><Relationship Id="rId100" Type="http://schemas.openxmlformats.org/officeDocument/2006/relationships/image" Target="../media/image135.png"/><Relationship Id="rId105" Type="http://schemas.openxmlformats.org/officeDocument/2006/relationships/customXml" Target="../ink/ink117.xml"/><Relationship Id="rId126" Type="http://schemas.openxmlformats.org/officeDocument/2006/relationships/image" Target="../media/image148.png"/><Relationship Id="rId8" Type="http://schemas.openxmlformats.org/officeDocument/2006/relationships/image" Target="../media/image89.png"/><Relationship Id="rId51" Type="http://schemas.openxmlformats.org/officeDocument/2006/relationships/customXml" Target="../ink/ink90.xml"/><Relationship Id="rId72" Type="http://schemas.openxmlformats.org/officeDocument/2006/relationships/image" Target="../media/image121.png"/><Relationship Id="rId93" Type="http://schemas.openxmlformats.org/officeDocument/2006/relationships/customXml" Target="../ink/ink111.xml"/><Relationship Id="rId98" Type="http://schemas.openxmlformats.org/officeDocument/2006/relationships/image" Target="../media/image134.png"/><Relationship Id="rId121" Type="http://schemas.openxmlformats.org/officeDocument/2006/relationships/customXml" Target="../ink/ink125.xml"/><Relationship Id="rId3" Type="http://schemas.openxmlformats.org/officeDocument/2006/relationships/customXml" Target="../ink/ink66.xml"/><Relationship Id="rId25" Type="http://schemas.openxmlformats.org/officeDocument/2006/relationships/customXml" Target="../ink/ink77.xml"/><Relationship Id="rId46" Type="http://schemas.openxmlformats.org/officeDocument/2006/relationships/image" Target="../media/image108.png"/><Relationship Id="rId67" Type="http://schemas.openxmlformats.org/officeDocument/2006/relationships/customXml" Target="../ink/ink98.xml"/><Relationship Id="rId116" Type="http://schemas.openxmlformats.org/officeDocument/2006/relationships/image" Target="../media/image143.png"/><Relationship Id="rId137" Type="http://schemas.openxmlformats.org/officeDocument/2006/relationships/customXml" Target="../ink/ink133.xml"/><Relationship Id="rId20" Type="http://schemas.openxmlformats.org/officeDocument/2006/relationships/image" Target="../media/image95.png"/><Relationship Id="rId41" Type="http://schemas.openxmlformats.org/officeDocument/2006/relationships/customXml" Target="../ink/ink85.xml"/><Relationship Id="rId62" Type="http://schemas.openxmlformats.org/officeDocument/2006/relationships/image" Target="../media/image116.png"/><Relationship Id="rId83" Type="http://schemas.openxmlformats.org/officeDocument/2006/relationships/customXml" Target="../ink/ink106.xml"/><Relationship Id="rId88" Type="http://schemas.openxmlformats.org/officeDocument/2006/relationships/image" Target="../media/image129.png"/><Relationship Id="rId111" Type="http://schemas.openxmlformats.org/officeDocument/2006/relationships/customXml" Target="../ink/ink120.xml"/><Relationship Id="rId132" Type="http://schemas.openxmlformats.org/officeDocument/2006/relationships/image" Target="../media/image151.png"/><Relationship Id="rId15" Type="http://schemas.openxmlformats.org/officeDocument/2006/relationships/customXml" Target="../ink/ink72.xml"/><Relationship Id="rId36" Type="http://schemas.openxmlformats.org/officeDocument/2006/relationships/image" Target="../media/image103.png"/><Relationship Id="rId57" Type="http://schemas.openxmlformats.org/officeDocument/2006/relationships/customXml" Target="../ink/ink93.xml"/><Relationship Id="rId106" Type="http://schemas.openxmlformats.org/officeDocument/2006/relationships/image" Target="../media/image138.png"/><Relationship Id="rId127" Type="http://schemas.openxmlformats.org/officeDocument/2006/relationships/customXml" Target="../ink/ink128.xml"/><Relationship Id="rId10" Type="http://schemas.openxmlformats.org/officeDocument/2006/relationships/image" Target="../media/image90.png"/><Relationship Id="rId31" Type="http://schemas.openxmlformats.org/officeDocument/2006/relationships/customXml" Target="../ink/ink80.xml"/><Relationship Id="rId52" Type="http://schemas.openxmlformats.org/officeDocument/2006/relationships/image" Target="../media/image111.png"/><Relationship Id="rId73" Type="http://schemas.openxmlformats.org/officeDocument/2006/relationships/customXml" Target="../ink/ink101.xml"/><Relationship Id="rId78" Type="http://schemas.openxmlformats.org/officeDocument/2006/relationships/image" Target="../media/image124.png"/><Relationship Id="rId94" Type="http://schemas.openxmlformats.org/officeDocument/2006/relationships/image" Target="../media/image132.png"/><Relationship Id="rId99" Type="http://schemas.openxmlformats.org/officeDocument/2006/relationships/customXml" Target="../ink/ink114.xml"/><Relationship Id="rId101" Type="http://schemas.openxmlformats.org/officeDocument/2006/relationships/customXml" Target="../ink/ink115.xml"/><Relationship Id="rId122" Type="http://schemas.openxmlformats.org/officeDocument/2006/relationships/image" Target="../media/image146.png"/><Relationship Id="rId4" Type="http://schemas.openxmlformats.org/officeDocument/2006/relationships/image" Target="../media/image87.png"/><Relationship Id="rId9" Type="http://schemas.openxmlformats.org/officeDocument/2006/relationships/customXml" Target="../ink/ink69.xml"/><Relationship Id="rId26" Type="http://schemas.openxmlformats.org/officeDocument/2006/relationships/image" Target="../media/image98.png"/><Relationship Id="rId47" Type="http://schemas.openxmlformats.org/officeDocument/2006/relationships/customXml" Target="../ink/ink88.xml"/><Relationship Id="rId68" Type="http://schemas.openxmlformats.org/officeDocument/2006/relationships/image" Target="../media/image119.png"/><Relationship Id="rId89" Type="http://schemas.openxmlformats.org/officeDocument/2006/relationships/customXml" Target="../ink/ink109.xml"/><Relationship Id="rId112" Type="http://schemas.openxmlformats.org/officeDocument/2006/relationships/image" Target="../media/image141.png"/><Relationship Id="rId133" Type="http://schemas.openxmlformats.org/officeDocument/2006/relationships/customXml" Target="../ink/ink13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customXml" Target="../ink/ink140.xml"/><Relationship Id="rId18" Type="http://schemas.openxmlformats.org/officeDocument/2006/relationships/image" Target="../media/image164.png"/><Relationship Id="rId26" Type="http://schemas.openxmlformats.org/officeDocument/2006/relationships/image" Target="../media/image168.png"/><Relationship Id="rId3" Type="http://schemas.openxmlformats.org/officeDocument/2006/relationships/customXml" Target="../ink/ink135.xml"/><Relationship Id="rId21" Type="http://schemas.openxmlformats.org/officeDocument/2006/relationships/customXml" Target="../ink/ink144.xml"/><Relationship Id="rId7" Type="http://schemas.openxmlformats.org/officeDocument/2006/relationships/customXml" Target="../ink/ink137.xml"/><Relationship Id="rId12" Type="http://schemas.openxmlformats.org/officeDocument/2006/relationships/image" Target="../media/image161.png"/><Relationship Id="rId17" Type="http://schemas.openxmlformats.org/officeDocument/2006/relationships/customXml" Target="../ink/ink142.xml"/><Relationship Id="rId25" Type="http://schemas.openxmlformats.org/officeDocument/2006/relationships/customXml" Target="../ink/ink146.xml"/><Relationship Id="rId2" Type="http://schemas.openxmlformats.org/officeDocument/2006/relationships/image" Target="../media/image156.png"/><Relationship Id="rId16" Type="http://schemas.openxmlformats.org/officeDocument/2006/relationships/image" Target="../media/image163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customXml" Target="../ink/ink139.xml"/><Relationship Id="rId24" Type="http://schemas.openxmlformats.org/officeDocument/2006/relationships/image" Target="../media/image167.png"/><Relationship Id="rId5" Type="http://schemas.openxmlformats.org/officeDocument/2006/relationships/customXml" Target="../ink/ink136.xml"/><Relationship Id="rId15" Type="http://schemas.openxmlformats.org/officeDocument/2006/relationships/customXml" Target="../ink/ink141.xml"/><Relationship Id="rId23" Type="http://schemas.openxmlformats.org/officeDocument/2006/relationships/customXml" Target="../ink/ink145.xml"/><Relationship Id="rId10" Type="http://schemas.openxmlformats.org/officeDocument/2006/relationships/image" Target="../media/image160.png"/><Relationship Id="rId19" Type="http://schemas.openxmlformats.org/officeDocument/2006/relationships/customXml" Target="../ink/ink143.xml"/><Relationship Id="rId4" Type="http://schemas.openxmlformats.org/officeDocument/2006/relationships/image" Target="../media/image157.png"/><Relationship Id="rId9" Type="http://schemas.openxmlformats.org/officeDocument/2006/relationships/customXml" Target="../ink/ink138.xml"/><Relationship Id="rId14" Type="http://schemas.openxmlformats.org/officeDocument/2006/relationships/image" Target="../media/image162.png"/><Relationship Id="rId22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26.xml"/><Relationship Id="rId34" Type="http://schemas.openxmlformats.org/officeDocument/2006/relationships/image" Target="../media/image33.png"/><Relationship Id="rId42" Type="http://schemas.openxmlformats.org/officeDocument/2006/relationships/image" Target="../media/image37.png"/><Relationship Id="rId47" Type="http://schemas.openxmlformats.org/officeDocument/2006/relationships/customXml" Target="../ink/ink39.xml"/><Relationship Id="rId50" Type="http://schemas.openxmlformats.org/officeDocument/2006/relationships/image" Target="../media/image41.png"/><Relationship Id="rId55" Type="http://schemas.openxmlformats.org/officeDocument/2006/relationships/customXml" Target="../ink/ink43.xml"/><Relationship Id="rId63" Type="http://schemas.openxmlformats.org/officeDocument/2006/relationships/customXml" Target="../ink/ink47.xml"/><Relationship Id="rId68" Type="http://schemas.openxmlformats.org/officeDocument/2006/relationships/image" Target="../media/image50.png"/><Relationship Id="rId7" Type="http://schemas.openxmlformats.org/officeDocument/2006/relationships/customXml" Target="../ink/ink19.xml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9" Type="http://schemas.openxmlformats.org/officeDocument/2006/relationships/customXml" Target="../ink/ink30.xml"/><Relationship Id="rId11" Type="http://schemas.openxmlformats.org/officeDocument/2006/relationships/customXml" Target="../ink/ink21.xml"/><Relationship Id="rId24" Type="http://schemas.openxmlformats.org/officeDocument/2006/relationships/image" Target="../media/image28.png"/><Relationship Id="rId32" Type="http://schemas.openxmlformats.org/officeDocument/2006/relationships/image" Target="../media/image32.png"/><Relationship Id="rId37" Type="http://schemas.openxmlformats.org/officeDocument/2006/relationships/customXml" Target="../ink/ink34.xml"/><Relationship Id="rId40" Type="http://schemas.openxmlformats.org/officeDocument/2006/relationships/image" Target="../media/image36.png"/><Relationship Id="rId45" Type="http://schemas.openxmlformats.org/officeDocument/2006/relationships/customXml" Target="../ink/ink38.xml"/><Relationship Id="rId53" Type="http://schemas.openxmlformats.org/officeDocument/2006/relationships/customXml" Target="../ink/ink42.xml"/><Relationship Id="rId58" Type="http://schemas.openxmlformats.org/officeDocument/2006/relationships/image" Target="../media/image45.png"/><Relationship Id="rId66" Type="http://schemas.openxmlformats.org/officeDocument/2006/relationships/image" Target="../media/image49.png"/><Relationship Id="rId5" Type="http://schemas.openxmlformats.org/officeDocument/2006/relationships/customXml" Target="../ink/ink18.xml"/><Relationship Id="rId61" Type="http://schemas.openxmlformats.org/officeDocument/2006/relationships/customXml" Target="../ink/ink46.xml"/><Relationship Id="rId19" Type="http://schemas.openxmlformats.org/officeDocument/2006/relationships/customXml" Target="../ink/ink25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29.xml"/><Relationship Id="rId30" Type="http://schemas.openxmlformats.org/officeDocument/2006/relationships/image" Target="../media/image31.png"/><Relationship Id="rId35" Type="http://schemas.openxmlformats.org/officeDocument/2006/relationships/customXml" Target="../ink/ink33.xml"/><Relationship Id="rId43" Type="http://schemas.openxmlformats.org/officeDocument/2006/relationships/customXml" Target="../ink/ink37.xml"/><Relationship Id="rId48" Type="http://schemas.openxmlformats.org/officeDocument/2006/relationships/image" Target="../media/image40.png"/><Relationship Id="rId56" Type="http://schemas.openxmlformats.org/officeDocument/2006/relationships/image" Target="../media/image44.png"/><Relationship Id="rId64" Type="http://schemas.openxmlformats.org/officeDocument/2006/relationships/image" Target="../media/image48.png"/><Relationship Id="rId8" Type="http://schemas.openxmlformats.org/officeDocument/2006/relationships/image" Target="../media/image20.png"/><Relationship Id="rId51" Type="http://schemas.openxmlformats.org/officeDocument/2006/relationships/customXml" Target="../ink/ink41.xml"/><Relationship Id="rId3" Type="http://schemas.openxmlformats.org/officeDocument/2006/relationships/customXml" Target="../ink/ink17.xml"/><Relationship Id="rId12" Type="http://schemas.openxmlformats.org/officeDocument/2006/relationships/image" Target="../media/image22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35.png"/><Relationship Id="rId46" Type="http://schemas.openxmlformats.org/officeDocument/2006/relationships/image" Target="../media/image39.png"/><Relationship Id="rId59" Type="http://schemas.openxmlformats.org/officeDocument/2006/relationships/customXml" Target="../ink/ink45.xml"/><Relationship Id="rId67" Type="http://schemas.openxmlformats.org/officeDocument/2006/relationships/customXml" Target="../ink/ink49.xml"/><Relationship Id="rId20" Type="http://schemas.openxmlformats.org/officeDocument/2006/relationships/image" Target="../media/image26.png"/><Relationship Id="rId41" Type="http://schemas.openxmlformats.org/officeDocument/2006/relationships/customXml" Target="../ink/ink36.xml"/><Relationship Id="rId54" Type="http://schemas.openxmlformats.org/officeDocument/2006/relationships/image" Target="../media/image43.png"/><Relationship Id="rId6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30.png"/><Relationship Id="rId36" Type="http://schemas.openxmlformats.org/officeDocument/2006/relationships/image" Target="../media/image34.png"/><Relationship Id="rId49" Type="http://schemas.openxmlformats.org/officeDocument/2006/relationships/customXml" Target="../ink/ink40.xml"/><Relationship Id="rId57" Type="http://schemas.openxmlformats.org/officeDocument/2006/relationships/customXml" Target="../ink/ink44.xml"/><Relationship Id="rId10" Type="http://schemas.openxmlformats.org/officeDocument/2006/relationships/image" Target="../media/image21.png"/><Relationship Id="rId31" Type="http://schemas.openxmlformats.org/officeDocument/2006/relationships/customXml" Target="../ink/ink31.xml"/><Relationship Id="rId44" Type="http://schemas.openxmlformats.org/officeDocument/2006/relationships/image" Target="../media/image38.png"/><Relationship Id="rId52" Type="http://schemas.openxmlformats.org/officeDocument/2006/relationships/image" Target="../media/image42.png"/><Relationship Id="rId60" Type="http://schemas.openxmlformats.org/officeDocument/2006/relationships/image" Target="../media/image46.png"/><Relationship Id="rId65" Type="http://schemas.openxmlformats.org/officeDocument/2006/relationships/customXml" Target="../ink/ink48.xml"/><Relationship Id="rId4" Type="http://schemas.openxmlformats.org/officeDocument/2006/relationships/image" Target="../media/image18.png"/><Relationship Id="rId9" Type="http://schemas.openxmlformats.org/officeDocument/2006/relationships/customXml" Target="../ink/ink20.xml"/><Relationship Id="rId13" Type="http://schemas.openxmlformats.org/officeDocument/2006/relationships/customXml" Target="../ink/ink22.xml"/><Relationship Id="rId18" Type="http://schemas.openxmlformats.org/officeDocument/2006/relationships/image" Target="../media/image25.png"/><Relationship Id="rId39" Type="http://schemas.openxmlformats.org/officeDocument/2006/relationships/customXml" Target="../ink/ink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56.png"/><Relationship Id="rId18" Type="http://schemas.openxmlformats.org/officeDocument/2006/relationships/customXml" Target="../ink/ink58.xml"/><Relationship Id="rId26" Type="http://schemas.openxmlformats.org/officeDocument/2006/relationships/customXml" Target="../ink/ink62.xml"/><Relationship Id="rId3" Type="http://schemas.openxmlformats.org/officeDocument/2006/relationships/image" Target="../media/image51.png"/><Relationship Id="rId21" Type="http://schemas.openxmlformats.org/officeDocument/2006/relationships/image" Target="../media/image60.png"/><Relationship Id="rId7" Type="http://schemas.openxmlformats.org/officeDocument/2006/relationships/image" Target="../media/image53.png"/><Relationship Id="rId12" Type="http://schemas.openxmlformats.org/officeDocument/2006/relationships/customXml" Target="../ink/ink55.xml"/><Relationship Id="rId17" Type="http://schemas.openxmlformats.org/officeDocument/2006/relationships/image" Target="../media/image58.png"/><Relationship Id="rId25" Type="http://schemas.openxmlformats.org/officeDocument/2006/relationships/image" Target="../media/image62.png"/><Relationship Id="rId2" Type="http://schemas.openxmlformats.org/officeDocument/2006/relationships/customXml" Target="../ink/ink50.xml"/><Relationship Id="rId16" Type="http://schemas.openxmlformats.org/officeDocument/2006/relationships/customXml" Target="../ink/ink57.xml"/><Relationship Id="rId20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55.png"/><Relationship Id="rId24" Type="http://schemas.openxmlformats.org/officeDocument/2006/relationships/customXml" Target="../ink/ink61.xml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10" Type="http://schemas.openxmlformats.org/officeDocument/2006/relationships/customXml" Target="../ink/ink54.xml"/><Relationship Id="rId19" Type="http://schemas.openxmlformats.org/officeDocument/2006/relationships/image" Target="../media/image59.png"/><Relationship Id="rId4" Type="http://schemas.openxmlformats.org/officeDocument/2006/relationships/customXml" Target="../ink/ink51.xml"/><Relationship Id="rId9" Type="http://schemas.openxmlformats.org/officeDocument/2006/relationships/image" Target="../media/image54.png"/><Relationship Id="rId14" Type="http://schemas.openxmlformats.org/officeDocument/2006/relationships/customXml" Target="../ink/ink56.xml"/><Relationship Id="rId22" Type="http://schemas.openxmlformats.org/officeDocument/2006/relationships/customXml" Target="../ink/ink60.xml"/><Relationship Id="rId27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12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Spring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4D10DE9-0154-450B-9B77-AAE674A84D1F}"/>
                  </a:ext>
                </a:extLst>
              </p14:cNvPr>
              <p14:cNvContentPartPr/>
              <p14:nvPr/>
            </p14:nvContentPartPr>
            <p14:xfrm>
              <a:off x="5080609" y="3523939"/>
              <a:ext cx="10440" cy="10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4D10DE9-0154-450B-9B77-AAE674A84D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1969" y="3515299"/>
                <a:ext cx="2808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04059A9-C885-48ED-8C34-758B0FC418FF}"/>
                  </a:ext>
                </a:extLst>
              </p14:cNvPr>
              <p14:cNvContentPartPr/>
              <p14:nvPr/>
            </p14:nvContentPartPr>
            <p14:xfrm>
              <a:off x="4007089" y="3713299"/>
              <a:ext cx="1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04059A9-C885-48ED-8C34-758B0FC418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8449" y="3704299"/>
                <a:ext cx="19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12 due Monday @ </a:t>
            </a:r>
            <a:r>
              <a:rPr lang="en-US" dirty="0" err="1"/>
              <a:t>8am</a:t>
            </a:r>
            <a:endParaRPr lang="en-US" dirty="0"/>
          </a:p>
          <a:p>
            <a:r>
              <a:rPr lang="en-US" dirty="0" err="1"/>
              <a:t>PA4</a:t>
            </a:r>
            <a:r>
              <a:rPr lang="en-US" dirty="0"/>
              <a:t> due Wednesday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Survey 4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PA1</a:t>
            </a:r>
            <a:r>
              <a:rPr lang="en-US" dirty="0"/>
              <a:t> Resubmission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Week 6, 9, and finals week for take-home exams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C2383B-6F42-40E9-94E4-C35D756DA4EC}"/>
                  </a:ext>
                </a:extLst>
              </p14:cNvPr>
              <p14:cNvContentPartPr/>
              <p14:nvPr/>
            </p14:nvContentPartPr>
            <p14:xfrm>
              <a:off x="2225809" y="1711339"/>
              <a:ext cx="924840" cy="38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C2383B-6F42-40E9-94E4-C35D756DA4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7169" y="1702699"/>
                <a:ext cx="9424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1EB5CA-06AC-4D99-966C-7C6916CE46E2}"/>
                  </a:ext>
                </a:extLst>
              </p14:cNvPr>
              <p14:cNvContentPartPr/>
              <p14:nvPr/>
            </p14:nvContentPartPr>
            <p14:xfrm>
              <a:off x="845209" y="2194819"/>
              <a:ext cx="459000" cy="21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1EB5CA-06AC-4D99-966C-7C6916CE46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569" y="2185819"/>
                <a:ext cx="4766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9ED751-59BD-4707-9F42-391C1A87343A}"/>
                  </a:ext>
                </a:extLst>
              </p14:cNvPr>
              <p14:cNvContentPartPr/>
              <p14:nvPr/>
            </p14:nvContentPartPr>
            <p14:xfrm>
              <a:off x="1794889" y="2156299"/>
              <a:ext cx="1059840" cy="53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9ED751-59BD-4707-9F42-391C1A8734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5889" y="2147299"/>
                <a:ext cx="10774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811D560-0DAA-4AF7-961C-FC06A10F934C}"/>
                  </a:ext>
                </a:extLst>
              </p14:cNvPr>
              <p14:cNvContentPartPr/>
              <p14:nvPr/>
            </p14:nvContentPartPr>
            <p14:xfrm>
              <a:off x="2295289" y="2565259"/>
              <a:ext cx="696960" cy="45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811D560-0DAA-4AF7-961C-FC06A10F93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6289" y="2556619"/>
                <a:ext cx="714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E1CDE3-FEFD-417F-A2EA-6916C15F5E8E}"/>
                  </a:ext>
                </a:extLst>
              </p14:cNvPr>
              <p14:cNvContentPartPr/>
              <p14:nvPr/>
            </p14:nvContentPartPr>
            <p14:xfrm>
              <a:off x="830809" y="3003019"/>
              <a:ext cx="424440" cy="28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E1CDE3-FEFD-417F-A2EA-6916C15F5E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2169" y="2994019"/>
                <a:ext cx="4420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2FE239E-DF93-43F7-8C56-00398F7018D8}"/>
                  </a:ext>
                </a:extLst>
              </p14:cNvPr>
              <p14:cNvContentPartPr/>
              <p14:nvPr/>
            </p14:nvContentPartPr>
            <p14:xfrm>
              <a:off x="547849" y="2826619"/>
              <a:ext cx="206640" cy="118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2FE239E-DF93-43F7-8C56-00398F7018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209" y="2817979"/>
                <a:ext cx="224280" cy="13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4A13A6-6F55-4820-A7FB-F57F23677BE7}"/>
              </a:ext>
            </a:extLst>
          </p:cNvPr>
          <p:cNvGrpSpPr/>
          <p:nvPr/>
        </p:nvGrpSpPr>
        <p:grpSpPr>
          <a:xfrm>
            <a:off x="5559769" y="2465899"/>
            <a:ext cx="1157040" cy="374400"/>
            <a:chOff x="5559769" y="2465899"/>
            <a:chExt cx="115704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2ED13E-C78F-4475-9FFD-1996EAA1ABF6}"/>
                    </a:ext>
                  </a:extLst>
                </p14:cNvPr>
                <p14:cNvContentPartPr/>
                <p14:nvPr/>
              </p14:nvContentPartPr>
              <p14:xfrm>
                <a:off x="5559769" y="2619259"/>
                <a:ext cx="418320" cy="221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2ED13E-C78F-4475-9FFD-1996EAA1AB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51129" y="2610259"/>
                  <a:ext cx="43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32E164E-D6EB-46CC-9BBA-9C477AB3F79E}"/>
                    </a:ext>
                  </a:extLst>
                </p14:cNvPr>
                <p14:cNvContentPartPr/>
                <p14:nvPr/>
              </p14:nvContentPartPr>
              <p14:xfrm>
                <a:off x="6104809" y="2527459"/>
                <a:ext cx="42120" cy="16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32E164E-D6EB-46CC-9BBA-9C477AB3F7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95809" y="2518459"/>
                  <a:ext cx="59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9B8AD6-F07A-4CC0-AA4D-AB911C209330}"/>
                    </a:ext>
                  </a:extLst>
                </p14:cNvPr>
                <p14:cNvContentPartPr/>
                <p14:nvPr/>
              </p14:nvContentPartPr>
              <p14:xfrm>
                <a:off x="6196969" y="2571019"/>
                <a:ext cx="76320" cy="116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9B8AD6-F07A-4CC0-AA4D-AB911C2093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7969" y="2562379"/>
                  <a:ext cx="93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62BC3E-4519-4849-90FA-490594D41DD3}"/>
                    </a:ext>
                  </a:extLst>
                </p14:cNvPr>
                <p14:cNvContentPartPr/>
                <p14:nvPr/>
              </p14:nvContentPartPr>
              <p14:xfrm>
                <a:off x="6316129" y="2584699"/>
                <a:ext cx="92880" cy="98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62BC3E-4519-4849-90FA-490594D41D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7489" y="2576059"/>
                  <a:ext cx="110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81AEFD-D592-44FF-BF53-9A6DDFC68BD4}"/>
                    </a:ext>
                  </a:extLst>
                </p14:cNvPr>
                <p14:cNvContentPartPr/>
                <p14:nvPr/>
              </p14:nvContentPartPr>
              <p14:xfrm>
                <a:off x="6521689" y="2492899"/>
                <a:ext cx="71640" cy="45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81AEFD-D592-44FF-BF53-9A6DDFC68B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13049" y="2484259"/>
                  <a:ext cx="89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9F5415-2835-47C7-9DAB-92F369A70C76}"/>
                    </a:ext>
                  </a:extLst>
                </p14:cNvPr>
                <p14:cNvContentPartPr/>
                <p14:nvPr/>
              </p14:nvContentPartPr>
              <p14:xfrm>
                <a:off x="6481369" y="2465899"/>
                <a:ext cx="219600" cy="252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9F5415-2835-47C7-9DAB-92F369A70C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2369" y="2457259"/>
                  <a:ext cx="237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B2D9A5-C7D3-43A3-B1AA-E9B4957DFCE2}"/>
                    </a:ext>
                  </a:extLst>
                </p14:cNvPr>
                <p14:cNvContentPartPr/>
                <p14:nvPr/>
              </p14:nvContentPartPr>
              <p14:xfrm>
                <a:off x="6618169" y="2600539"/>
                <a:ext cx="98640" cy="92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B2D9A5-C7D3-43A3-B1AA-E9B4957DFC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09169" y="2591899"/>
                  <a:ext cx="116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47403B-06D1-474E-9CBA-8C6857B3EAB8}"/>
                    </a:ext>
                  </a:extLst>
                </p14:cNvPr>
                <p14:cNvContentPartPr/>
                <p14:nvPr/>
              </p14:nvContentPartPr>
              <p14:xfrm>
                <a:off x="6008329" y="2771539"/>
                <a:ext cx="704520" cy="66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47403B-06D1-474E-9CBA-8C6857B3EA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99329" y="2762539"/>
                  <a:ext cx="72216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9F7971-8789-4FF0-84CC-D0D51F279CDF}"/>
                  </a:ext>
                </a:extLst>
              </p14:cNvPr>
              <p14:cNvContentPartPr/>
              <p14:nvPr/>
            </p14:nvContentPartPr>
            <p14:xfrm>
              <a:off x="1515529" y="3448699"/>
              <a:ext cx="1616760" cy="55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9F7971-8789-4FF0-84CC-D0D51F279C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6529" y="3439699"/>
                <a:ext cx="16344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05C56E1-3FD6-4D92-897D-A5EBF93761FE}"/>
                  </a:ext>
                </a:extLst>
              </p14:cNvPr>
              <p14:cNvContentPartPr/>
              <p14:nvPr/>
            </p14:nvContentPartPr>
            <p14:xfrm>
              <a:off x="4198609" y="3420979"/>
              <a:ext cx="1005840" cy="50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05C56E1-3FD6-4D92-897D-A5EBF93761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89969" y="3412339"/>
                <a:ext cx="1023480" cy="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2407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205CC-30E3-48A3-8D0F-90C18A472A34}"/>
              </a:ext>
            </a:extLst>
          </p:cNvPr>
          <p:cNvGrpSpPr/>
          <p:nvPr/>
        </p:nvGrpSpPr>
        <p:grpSpPr>
          <a:xfrm>
            <a:off x="6061969" y="106099"/>
            <a:ext cx="996120" cy="230400"/>
            <a:chOff x="6061969" y="106099"/>
            <a:chExt cx="99612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0205B2-89B9-4B83-96B5-DF6D189F19CE}"/>
                    </a:ext>
                  </a:extLst>
                </p14:cNvPr>
                <p14:cNvContentPartPr/>
                <p14:nvPr/>
              </p14:nvContentPartPr>
              <p14:xfrm>
                <a:off x="6061969" y="252259"/>
                <a:ext cx="18720" cy="84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0205B2-89B9-4B83-96B5-DF6D189F19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53329" y="243619"/>
                  <a:ext cx="36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6ACCEA-FF4D-461B-AF8D-2D26FF6A2FCA}"/>
                    </a:ext>
                  </a:extLst>
                </p14:cNvPr>
                <p14:cNvContentPartPr/>
                <p14:nvPr/>
              </p14:nvContentPartPr>
              <p14:xfrm>
                <a:off x="6097609" y="129859"/>
                <a:ext cx="14760" cy="5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6ACCEA-FF4D-461B-AF8D-2D26FF6A2F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88609" y="121219"/>
                  <a:ext cx="32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C2D5BD-E9BF-443F-A2AF-853F0BB24B6C}"/>
                    </a:ext>
                  </a:extLst>
                </p14:cNvPr>
                <p14:cNvContentPartPr/>
                <p14:nvPr/>
              </p14:nvContentPartPr>
              <p14:xfrm>
                <a:off x="6114889" y="156859"/>
                <a:ext cx="198720" cy="157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C2D5BD-E9BF-443F-A2AF-853F0BB24B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05889" y="148219"/>
                  <a:ext cx="216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015FDF-0F0C-4FE8-98B2-4E5AC9EA1ECB}"/>
                    </a:ext>
                  </a:extLst>
                </p14:cNvPr>
                <p14:cNvContentPartPr/>
                <p14:nvPr/>
              </p14:nvContentPartPr>
              <p14:xfrm>
                <a:off x="6271129" y="224539"/>
                <a:ext cx="61200" cy="17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015FDF-0F0C-4FE8-98B2-4E5AC9EA1E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62129" y="215899"/>
                  <a:ext cx="78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43D03C-6DA1-42E6-AF65-912CF7B510C6}"/>
                    </a:ext>
                  </a:extLst>
                </p14:cNvPr>
                <p14:cNvContentPartPr/>
                <p14:nvPr/>
              </p14:nvContentPartPr>
              <p14:xfrm>
                <a:off x="6387409" y="236419"/>
                <a:ext cx="56160" cy="82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43D03C-6DA1-42E6-AF65-912CF7B510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78769" y="227779"/>
                  <a:ext cx="7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34AD08-FD01-4C7A-9402-D0ACF4FC5409}"/>
                    </a:ext>
                  </a:extLst>
                </p14:cNvPr>
                <p14:cNvContentPartPr/>
                <p14:nvPr/>
              </p14:nvContentPartPr>
              <p14:xfrm>
                <a:off x="6486769" y="208699"/>
                <a:ext cx="84600" cy="84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34AD08-FD01-4C7A-9402-D0ACF4FC54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78129" y="200059"/>
                  <a:ext cx="102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983DC6-14F2-4D26-96DF-EE477D001BA3}"/>
                    </a:ext>
                  </a:extLst>
                </p14:cNvPr>
                <p14:cNvContentPartPr/>
                <p14:nvPr/>
              </p14:nvContentPartPr>
              <p14:xfrm>
                <a:off x="6643009" y="106099"/>
                <a:ext cx="109800" cy="190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983DC6-14F2-4D26-96DF-EE477D001BA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34369" y="97459"/>
                  <a:ext cx="127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5D1433-859E-4C32-B8F4-BB2019423D56}"/>
                    </a:ext>
                  </a:extLst>
                </p14:cNvPr>
                <p14:cNvContentPartPr/>
                <p14:nvPr/>
              </p14:nvContentPartPr>
              <p14:xfrm>
                <a:off x="6769729" y="195739"/>
                <a:ext cx="72360" cy="89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5D1433-859E-4C32-B8F4-BB2019423D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61089" y="187099"/>
                  <a:ext cx="90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A474B7-E082-4C06-9FA9-FB89C9822143}"/>
                    </a:ext>
                  </a:extLst>
                </p14:cNvPr>
                <p14:cNvContentPartPr/>
                <p14:nvPr/>
              </p14:nvContentPartPr>
              <p14:xfrm>
                <a:off x="6914089" y="188179"/>
                <a:ext cx="144000" cy="100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A474B7-E082-4C06-9FA9-FB89C98221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05449" y="179179"/>
                  <a:ext cx="16164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E7D03-8915-4D79-A6ED-E95C1F6F009B}"/>
              </a:ext>
            </a:extLst>
          </p:cNvPr>
          <p:cNvGrpSpPr/>
          <p:nvPr/>
        </p:nvGrpSpPr>
        <p:grpSpPr>
          <a:xfrm>
            <a:off x="255529" y="2624299"/>
            <a:ext cx="1414800" cy="367920"/>
            <a:chOff x="255529" y="2624299"/>
            <a:chExt cx="141480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9CA832-6AE6-49BD-B4F5-BE7C7D8F07AA}"/>
                    </a:ext>
                  </a:extLst>
                </p14:cNvPr>
                <p14:cNvContentPartPr/>
                <p14:nvPr/>
              </p14:nvContentPartPr>
              <p14:xfrm>
                <a:off x="255529" y="2858299"/>
                <a:ext cx="99360" cy="133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9CA832-6AE6-49BD-B4F5-BE7C7D8F07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6889" y="2849659"/>
                  <a:ext cx="117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9917978-92C1-47A2-8564-8C5830543ADA}"/>
                    </a:ext>
                  </a:extLst>
                </p14:cNvPr>
                <p14:cNvContentPartPr/>
                <p14:nvPr/>
              </p14:nvContentPartPr>
              <p14:xfrm>
                <a:off x="407809" y="2793139"/>
                <a:ext cx="86760" cy="183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9917978-92C1-47A2-8564-8C5830543A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9169" y="2784139"/>
                  <a:ext cx="104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12A3AA1-1E4A-4314-B5B2-07C4C23CD274}"/>
                    </a:ext>
                  </a:extLst>
                </p14:cNvPr>
                <p14:cNvContentPartPr/>
                <p14:nvPr/>
              </p14:nvContentPartPr>
              <p14:xfrm>
                <a:off x="524089" y="2841739"/>
                <a:ext cx="58320" cy="116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12A3AA1-1E4A-4314-B5B2-07C4C23CD2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5449" y="2832739"/>
                  <a:ext cx="75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02A105E-BE62-4FC8-A625-97700F2EE735}"/>
                    </a:ext>
                  </a:extLst>
                </p14:cNvPr>
                <p14:cNvContentPartPr/>
                <p14:nvPr/>
              </p14:nvContentPartPr>
              <p14:xfrm>
                <a:off x="644689" y="2752819"/>
                <a:ext cx="106920" cy="155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02A105E-BE62-4FC8-A625-97700F2EE7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6049" y="2743819"/>
                  <a:ext cx="124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766A88-0FD5-4501-9530-CD7F3205D4C2}"/>
                    </a:ext>
                  </a:extLst>
                </p14:cNvPr>
                <p14:cNvContentPartPr/>
                <p14:nvPr/>
              </p14:nvContentPartPr>
              <p14:xfrm>
                <a:off x="824329" y="2764339"/>
                <a:ext cx="180000" cy="100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766A88-0FD5-4501-9530-CD7F3205D4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5329" y="2755699"/>
                  <a:ext cx="197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AD2EF7-FB74-46B9-B64D-1A8C300CDF1F}"/>
                    </a:ext>
                  </a:extLst>
                </p14:cNvPr>
                <p14:cNvContentPartPr/>
                <p14:nvPr/>
              </p14:nvContentPartPr>
              <p14:xfrm>
                <a:off x="1011169" y="2624299"/>
                <a:ext cx="173520" cy="217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AD2EF7-FB74-46B9-B64D-1A8C300CDF1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2169" y="2615299"/>
                  <a:ext cx="191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55C1C9-0CB9-4449-B599-66D762A8AF33}"/>
                    </a:ext>
                  </a:extLst>
                </p14:cNvPr>
                <p14:cNvContentPartPr/>
                <p14:nvPr/>
              </p14:nvContentPartPr>
              <p14:xfrm>
                <a:off x="1138609" y="2717539"/>
                <a:ext cx="81360" cy="12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55C1C9-0CB9-4449-B599-66D762A8AF3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29969" y="2708539"/>
                  <a:ext cx="99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5607987-DE3C-4E60-95EE-8070D7C584A8}"/>
                    </a:ext>
                  </a:extLst>
                </p14:cNvPr>
                <p14:cNvContentPartPr/>
                <p14:nvPr/>
              </p14:nvContentPartPr>
              <p14:xfrm>
                <a:off x="1189009" y="2862979"/>
                <a:ext cx="114120" cy="123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5607987-DE3C-4E60-95EE-8070D7C584A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80369" y="2854339"/>
                  <a:ext cx="131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F68493-AC4E-402D-9C08-54AC104872C9}"/>
                    </a:ext>
                  </a:extLst>
                </p14:cNvPr>
                <p14:cNvContentPartPr/>
                <p14:nvPr/>
              </p14:nvContentPartPr>
              <p14:xfrm>
                <a:off x="1351729" y="2776939"/>
                <a:ext cx="136800" cy="168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F68493-AC4E-402D-9C08-54AC104872C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43089" y="2768299"/>
                  <a:ext cx="154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4282684-5AC6-4DE6-B100-FA0D68FD1211}"/>
                    </a:ext>
                  </a:extLst>
                </p14:cNvPr>
                <p14:cNvContentPartPr/>
                <p14:nvPr/>
              </p14:nvContentPartPr>
              <p14:xfrm>
                <a:off x="1538209" y="2827339"/>
                <a:ext cx="35640" cy="10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4282684-5AC6-4DE6-B100-FA0D68FD12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29209" y="2818339"/>
                  <a:ext cx="53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19A2AE0-0B29-44FF-B574-58AEF6188DC5}"/>
                    </a:ext>
                  </a:extLst>
                </p14:cNvPr>
                <p14:cNvContentPartPr/>
                <p14:nvPr/>
              </p14:nvContentPartPr>
              <p14:xfrm>
                <a:off x="1617409" y="2792779"/>
                <a:ext cx="52920" cy="110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19A2AE0-0B29-44FF-B574-58AEF6188D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08409" y="2783779"/>
                  <a:ext cx="705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7152D73-6D70-4780-8969-321273CB3DCA}"/>
              </a:ext>
            </a:extLst>
          </p:cNvPr>
          <p:cNvGrpSpPr/>
          <p:nvPr/>
        </p:nvGrpSpPr>
        <p:grpSpPr>
          <a:xfrm>
            <a:off x="6145849" y="1386259"/>
            <a:ext cx="1647000" cy="257400"/>
            <a:chOff x="6145849" y="1386259"/>
            <a:chExt cx="164700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3AA504-2609-449C-AA50-20DA5B9D9888}"/>
                    </a:ext>
                  </a:extLst>
                </p14:cNvPr>
                <p14:cNvContentPartPr/>
                <p14:nvPr/>
              </p14:nvContentPartPr>
              <p14:xfrm>
                <a:off x="7340689" y="1452859"/>
                <a:ext cx="72360" cy="90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3AA504-2609-449C-AA50-20DA5B9D98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31689" y="1444219"/>
                  <a:ext cx="90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E386C9-03CD-48F5-A312-1B94FD2EE91E}"/>
                    </a:ext>
                  </a:extLst>
                </p14:cNvPr>
                <p14:cNvContentPartPr/>
                <p14:nvPr/>
              </p14:nvContentPartPr>
              <p14:xfrm>
                <a:off x="7487569" y="1386259"/>
                <a:ext cx="23760" cy="142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E386C9-03CD-48F5-A312-1B94FD2EE91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78569" y="1377259"/>
                  <a:ext cx="41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54F969-E3C0-464B-ABFE-32AE4CCBBB6B}"/>
                    </a:ext>
                  </a:extLst>
                </p14:cNvPr>
                <p14:cNvContentPartPr/>
                <p14:nvPr/>
              </p14:nvContentPartPr>
              <p14:xfrm>
                <a:off x="7528249" y="1466179"/>
                <a:ext cx="83880" cy="83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54F969-E3C0-464B-ABFE-32AE4CCBBB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19609" y="1457179"/>
                  <a:ext cx="101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5484EC9-D9FD-4018-9C40-1518F78179B2}"/>
                    </a:ext>
                  </a:extLst>
                </p14:cNvPr>
                <p14:cNvContentPartPr/>
                <p14:nvPr/>
              </p14:nvContentPartPr>
              <p14:xfrm>
                <a:off x="7670089" y="1430539"/>
                <a:ext cx="122760" cy="100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5484EC9-D9FD-4018-9C40-1518F78179B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61449" y="1421539"/>
                  <a:ext cx="140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CAB322-B789-444D-8DC2-FB52E002088D}"/>
                    </a:ext>
                  </a:extLst>
                </p14:cNvPr>
                <p14:cNvContentPartPr/>
                <p14:nvPr/>
              </p14:nvContentPartPr>
              <p14:xfrm>
                <a:off x="6145849" y="1533139"/>
                <a:ext cx="113400" cy="110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CAB322-B789-444D-8DC2-FB52E00208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36849" y="1524139"/>
                  <a:ext cx="131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754300-F583-4277-A92B-E2202C4B8FA1}"/>
                    </a:ext>
                  </a:extLst>
                </p14:cNvPr>
                <p14:cNvContentPartPr/>
                <p14:nvPr/>
              </p14:nvContentPartPr>
              <p14:xfrm>
                <a:off x="6325129" y="1459339"/>
                <a:ext cx="90360" cy="153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754300-F583-4277-A92B-E2202C4B8FA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16489" y="1450339"/>
                  <a:ext cx="108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F8D4FF-3B58-4FA8-81CB-907B5778A73A}"/>
                    </a:ext>
                  </a:extLst>
                </p14:cNvPr>
                <p14:cNvContentPartPr/>
                <p14:nvPr/>
              </p14:nvContentPartPr>
              <p14:xfrm>
                <a:off x="6461929" y="1534219"/>
                <a:ext cx="55800" cy="95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F8D4FF-3B58-4FA8-81CB-907B5778A73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52929" y="1525219"/>
                  <a:ext cx="73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8C88CF-DB29-4974-BC3A-46AF4C054717}"/>
                    </a:ext>
                  </a:extLst>
                </p14:cNvPr>
                <p14:cNvContentPartPr/>
                <p14:nvPr/>
              </p14:nvContentPartPr>
              <p14:xfrm>
                <a:off x="6574249" y="1463659"/>
                <a:ext cx="82440" cy="120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8C88CF-DB29-4974-BC3A-46AF4C05471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65249" y="1454659"/>
                  <a:ext cx="100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D6347D-9ED0-431D-8C3F-2E93E719C7F0}"/>
                    </a:ext>
                  </a:extLst>
                </p14:cNvPr>
                <p14:cNvContentPartPr/>
                <p14:nvPr/>
              </p14:nvContentPartPr>
              <p14:xfrm>
                <a:off x="6749569" y="1506859"/>
                <a:ext cx="88560" cy="68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D6347D-9ED0-431D-8C3F-2E93E719C7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40569" y="1497859"/>
                  <a:ext cx="106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875C5E-6FFF-4434-B349-B461FC8FBA1B}"/>
                    </a:ext>
                  </a:extLst>
                </p14:cNvPr>
                <p14:cNvContentPartPr/>
                <p14:nvPr/>
              </p14:nvContentPartPr>
              <p14:xfrm>
                <a:off x="6834529" y="1507939"/>
                <a:ext cx="118080" cy="66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875C5E-6FFF-4434-B349-B461FC8FBA1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25529" y="1499299"/>
                  <a:ext cx="135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60A375-C05B-48B8-8D5C-88C45FE15BB1}"/>
                    </a:ext>
                  </a:extLst>
                </p14:cNvPr>
                <p14:cNvContentPartPr/>
                <p14:nvPr/>
              </p14:nvContentPartPr>
              <p14:xfrm>
                <a:off x="6999049" y="1441339"/>
                <a:ext cx="92520" cy="124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60A375-C05B-48B8-8D5C-88C45FE15BB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90409" y="1432339"/>
                  <a:ext cx="1101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6FC06E-6002-4C4B-9E3F-F1C735574A13}"/>
              </a:ext>
            </a:extLst>
          </p:cNvPr>
          <p:cNvGrpSpPr/>
          <p:nvPr/>
        </p:nvGrpSpPr>
        <p:grpSpPr>
          <a:xfrm>
            <a:off x="105049" y="3630139"/>
            <a:ext cx="885600" cy="974880"/>
            <a:chOff x="105049" y="3630139"/>
            <a:chExt cx="885600" cy="97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F89D4DE-6C28-4DD6-BCB0-1A43B15B049F}"/>
                    </a:ext>
                  </a:extLst>
                </p14:cNvPr>
                <p14:cNvContentPartPr/>
                <p14:nvPr/>
              </p14:nvContentPartPr>
              <p14:xfrm>
                <a:off x="105049" y="4207939"/>
                <a:ext cx="73440" cy="129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F89D4DE-6C28-4DD6-BCB0-1A43B15B04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409" y="4198939"/>
                  <a:ext cx="91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BB149DD-E80C-4F7F-BA2C-ED7CB9781A06}"/>
                    </a:ext>
                  </a:extLst>
                </p14:cNvPr>
                <p14:cNvContentPartPr/>
                <p14:nvPr/>
              </p14:nvContentPartPr>
              <p14:xfrm>
                <a:off x="209449" y="4134859"/>
                <a:ext cx="57240" cy="121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BB149DD-E80C-4F7F-BA2C-ED7CB9781A0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0809" y="4125859"/>
                  <a:ext cx="74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C7B2090-7F8B-46DB-A4C0-26734B8F0FE1}"/>
                    </a:ext>
                  </a:extLst>
                </p14:cNvPr>
                <p14:cNvContentPartPr/>
                <p14:nvPr/>
              </p14:nvContentPartPr>
              <p14:xfrm>
                <a:off x="336529" y="4064659"/>
                <a:ext cx="66240" cy="143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C7B2090-7F8B-46DB-A4C0-26734B8F0FE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7529" y="4056019"/>
                  <a:ext cx="83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D975CA2-848B-4D4F-84CF-6EFD0193820F}"/>
                    </a:ext>
                  </a:extLst>
                </p14:cNvPr>
                <p14:cNvContentPartPr/>
                <p14:nvPr/>
              </p14:nvContentPartPr>
              <p14:xfrm>
                <a:off x="509689" y="3924979"/>
                <a:ext cx="60120" cy="121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D975CA2-848B-4D4F-84CF-6EFD0193820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1049" y="3916339"/>
                  <a:ext cx="77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9463E7-A3C5-4EF6-867A-79F57D1E67E8}"/>
                    </a:ext>
                  </a:extLst>
                </p14:cNvPr>
                <p14:cNvContentPartPr/>
                <p14:nvPr/>
              </p14:nvContentPartPr>
              <p14:xfrm>
                <a:off x="574849" y="3836779"/>
                <a:ext cx="57960" cy="118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9463E7-A3C5-4EF6-867A-79F57D1E67E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5849" y="3828139"/>
                  <a:ext cx="75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6715340-560B-4641-812D-513624DCC66C}"/>
                    </a:ext>
                  </a:extLst>
                </p14:cNvPr>
                <p14:cNvContentPartPr/>
                <p14:nvPr/>
              </p14:nvContentPartPr>
              <p14:xfrm>
                <a:off x="688249" y="3814099"/>
                <a:ext cx="80640" cy="73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6715340-560B-4641-812D-513624DCC6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9609" y="3805099"/>
                  <a:ext cx="98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E01E715-A808-4DC7-AFBD-47921E6A8560}"/>
                    </a:ext>
                  </a:extLst>
                </p14:cNvPr>
                <p14:cNvContentPartPr/>
                <p14:nvPr/>
              </p14:nvContentPartPr>
              <p14:xfrm>
                <a:off x="749809" y="3630139"/>
                <a:ext cx="84960" cy="179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E01E715-A808-4DC7-AFBD-47921E6A85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0809" y="3621139"/>
                  <a:ext cx="102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BB5AF7-078B-4021-AAED-BD84DAD394D3}"/>
                    </a:ext>
                  </a:extLst>
                </p14:cNvPr>
                <p14:cNvContentPartPr/>
                <p14:nvPr/>
              </p14:nvContentPartPr>
              <p14:xfrm>
                <a:off x="901009" y="3631579"/>
                <a:ext cx="89640" cy="124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BB5AF7-078B-4021-AAED-BD84DAD394D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2369" y="3622939"/>
                  <a:ext cx="10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9FCCE58-CCC8-4B8A-B92C-72218D245230}"/>
                    </a:ext>
                  </a:extLst>
                </p14:cNvPr>
                <p14:cNvContentPartPr/>
                <p14:nvPr/>
              </p14:nvContentPartPr>
              <p14:xfrm>
                <a:off x="192529" y="4481899"/>
                <a:ext cx="89280" cy="123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9FCCE58-CCC8-4B8A-B92C-72218D24523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3889" y="4472899"/>
                  <a:ext cx="106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FC7B42-9A78-48B6-9BCD-D006287EBE93}"/>
                    </a:ext>
                  </a:extLst>
                </p14:cNvPr>
                <p14:cNvContentPartPr/>
                <p14:nvPr/>
              </p14:nvContentPartPr>
              <p14:xfrm>
                <a:off x="285769" y="4368499"/>
                <a:ext cx="88560" cy="153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FC7B42-9A78-48B6-9BCD-D006287EBE9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6769" y="4359499"/>
                  <a:ext cx="106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718D6B-0C3C-4512-8627-C49580BC379B}"/>
                    </a:ext>
                  </a:extLst>
                </p14:cNvPr>
                <p14:cNvContentPartPr/>
                <p14:nvPr/>
              </p14:nvContentPartPr>
              <p14:xfrm>
                <a:off x="406009" y="4358419"/>
                <a:ext cx="73080" cy="96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718D6B-0C3C-4512-8627-C49580BC379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7009" y="4349779"/>
                  <a:ext cx="90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856698F-0172-40BF-B945-4BC1DE0E6945}"/>
                    </a:ext>
                  </a:extLst>
                </p14:cNvPr>
                <p14:cNvContentPartPr/>
                <p14:nvPr/>
              </p14:nvContentPartPr>
              <p14:xfrm>
                <a:off x="499249" y="4214059"/>
                <a:ext cx="152640" cy="166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856698F-0172-40BF-B945-4BC1DE0E694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249" y="4205419"/>
                  <a:ext cx="170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666BF3D-8B26-4EF7-A195-EC96F95978A5}"/>
                    </a:ext>
                  </a:extLst>
                </p14:cNvPr>
                <p14:cNvContentPartPr/>
                <p14:nvPr/>
              </p14:nvContentPartPr>
              <p14:xfrm>
                <a:off x="690769" y="4169779"/>
                <a:ext cx="54720" cy="79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666BF3D-8B26-4EF7-A195-EC96F95978A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2129" y="4160779"/>
                  <a:ext cx="72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4FCFE22-C2B7-4D0A-878F-D212226BA916}"/>
                    </a:ext>
                  </a:extLst>
                </p14:cNvPr>
                <p14:cNvContentPartPr/>
                <p14:nvPr/>
              </p14:nvContentPartPr>
              <p14:xfrm>
                <a:off x="796249" y="4048099"/>
                <a:ext cx="56880" cy="122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4FCFE22-C2B7-4D0A-878F-D212226BA91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7249" y="4039459"/>
                  <a:ext cx="745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3124EB-C83A-4DCC-B550-036FFD454185}"/>
              </a:ext>
            </a:extLst>
          </p:cNvPr>
          <p:cNvGrpSpPr/>
          <p:nvPr/>
        </p:nvGrpSpPr>
        <p:grpSpPr>
          <a:xfrm>
            <a:off x="-26711" y="43459"/>
            <a:ext cx="1690200" cy="1333440"/>
            <a:chOff x="-26711" y="43459"/>
            <a:chExt cx="1690200" cy="13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0E6DA0-A241-4FC8-9DA9-6730D6E42BF9}"/>
                    </a:ext>
                  </a:extLst>
                </p14:cNvPr>
                <p14:cNvContentPartPr/>
                <p14:nvPr/>
              </p14:nvContentPartPr>
              <p14:xfrm>
                <a:off x="69769" y="199339"/>
                <a:ext cx="156600" cy="277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0E6DA0-A241-4FC8-9DA9-6730D6E42BF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769" y="190699"/>
                  <a:ext cx="174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D151FC-81AA-4654-B64F-768007A34CE0}"/>
                    </a:ext>
                  </a:extLst>
                </p14:cNvPr>
                <p14:cNvContentPartPr/>
                <p14:nvPr/>
              </p14:nvContentPartPr>
              <p14:xfrm>
                <a:off x="300889" y="134539"/>
                <a:ext cx="44280" cy="293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D151FC-81AA-4654-B64F-768007A34CE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1889" y="125539"/>
                  <a:ext cx="61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0178E6F-ABF2-44AF-85D3-1A63E7F7AAEE}"/>
                    </a:ext>
                  </a:extLst>
                </p14:cNvPr>
                <p14:cNvContentPartPr/>
                <p14:nvPr/>
              </p14:nvContentPartPr>
              <p14:xfrm>
                <a:off x="394849" y="266299"/>
                <a:ext cx="73800" cy="135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0178E6F-ABF2-44AF-85D3-1A63E7F7AAE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6209" y="257299"/>
                  <a:ext cx="91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5C549E-499E-4746-BB2F-EA39734A369C}"/>
                    </a:ext>
                  </a:extLst>
                </p14:cNvPr>
                <p14:cNvContentPartPr/>
                <p14:nvPr/>
              </p14:nvContentPartPr>
              <p14:xfrm>
                <a:off x="515089" y="229939"/>
                <a:ext cx="92520" cy="136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5C549E-499E-4746-BB2F-EA39734A369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6089" y="220939"/>
                  <a:ext cx="110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28D64EE-9DD3-4491-B9F5-6499BB893B47}"/>
                    </a:ext>
                  </a:extLst>
                </p14:cNvPr>
                <p14:cNvContentPartPr/>
                <p14:nvPr/>
              </p14:nvContentPartPr>
              <p14:xfrm>
                <a:off x="630649" y="181339"/>
                <a:ext cx="93240" cy="160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28D64EE-9DD3-4491-B9F5-6499BB893B4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22009" y="172339"/>
                  <a:ext cx="110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12888D1-9B30-4FEB-9241-D688E244BA5C}"/>
                    </a:ext>
                  </a:extLst>
                </p14:cNvPr>
                <p14:cNvContentPartPr/>
                <p14:nvPr/>
              </p14:nvContentPartPr>
              <p14:xfrm>
                <a:off x="389449" y="594259"/>
                <a:ext cx="39600" cy="218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12888D1-9B30-4FEB-9241-D688E244BA5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0449" y="585259"/>
                  <a:ext cx="57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D9C13B-D676-41CD-BAFB-03B1858ADAF9}"/>
                    </a:ext>
                  </a:extLst>
                </p14:cNvPr>
                <p14:cNvContentPartPr/>
                <p14:nvPr/>
              </p14:nvContentPartPr>
              <p14:xfrm>
                <a:off x="465409" y="520099"/>
                <a:ext cx="84240" cy="213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D9C13B-D676-41CD-BAFB-03B1858ADAF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6769" y="511099"/>
                  <a:ext cx="101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B12912C-F093-41F0-AFA1-8CA7472B27F0}"/>
                    </a:ext>
                  </a:extLst>
                </p14:cNvPr>
                <p14:cNvContentPartPr/>
                <p14:nvPr/>
              </p14:nvContentPartPr>
              <p14:xfrm>
                <a:off x="598969" y="542779"/>
                <a:ext cx="11520" cy="182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B12912C-F093-41F0-AFA1-8CA7472B27F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0329" y="534139"/>
                  <a:ext cx="29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BF0B2D3-B474-46B5-8144-457B348365DD}"/>
                    </a:ext>
                  </a:extLst>
                </p14:cNvPr>
                <p14:cNvContentPartPr/>
                <p14:nvPr/>
              </p14:nvContentPartPr>
              <p14:xfrm>
                <a:off x="699049" y="616939"/>
                <a:ext cx="31320" cy="74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BF0B2D3-B474-46B5-8144-457B348365D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0049" y="607939"/>
                  <a:ext cx="48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199DB5B-2FF0-4491-AB5D-90AE58BD2D38}"/>
                    </a:ext>
                  </a:extLst>
                </p14:cNvPr>
                <p14:cNvContentPartPr/>
                <p14:nvPr/>
              </p14:nvContentPartPr>
              <p14:xfrm>
                <a:off x="782569" y="539179"/>
                <a:ext cx="73440" cy="113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199DB5B-2FF0-4491-AB5D-90AE58BD2D3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3929" y="530179"/>
                  <a:ext cx="91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F467C81-4534-46D8-A4CD-A5D4067B375F}"/>
                    </a:ext>
                  </a:extLst>
                </p14:cNvPr>
                <p14:cNvContentPartPr/>
                <p14:nvPr/>
              </p14:nvContentPartPr>
              <p14:xfrm>
                <a:off x="959689" y="497779"/>
                <a:ext cx="84960" cy="122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F467C81-4534-46D8-A4CD-A5D4067B37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51049" y="488779"/>
                  <a:ext cx="102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0E74EE6-264E-476B-99F2-FE52E07E090C}"/>
                    </a:ext>
                  </a:extLst>
                </p14:cNvPr>
                <p14:cNvContentPartPr/>
                <p14:nvPr/>
              </p14:nvContentPartPr>
              <p14:xfrm>
                <a:off x="1095409" y="453139"/>
                <a:ext cx="54360" cy="97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0E74EE6-264E-476B-99F2-FE52E07E090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6769" y="444499"/>
                  <a:ext cx="72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84DEAB4-FFB4-4A2F-8971-58F5FCBFDE94}"/>
                    </a:ext>
                  </a:extLst>
                </p14:cNvPr>
                <p14:cNvContentPartPr/>
                <p14:nvPr/>
              </p14:nvContentPartPr>
              <p14:xfrm>
                <a:off x="1178569" y="283939"/>
                <a:ext cx="119160" cy="180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84DEAB4-FFB4-4A2F-8971-58F5FCBFDE9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69929" y="274939"/>
                  <a:ext cx="136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675F6CC-B7FC-4579-A9CF-46303DB564BF}"/>
                    </a:ext>
                  </a:extLst>
                </p14:cNvPr>
                <p14:cNvContentPartPr/>
                <p14:nvPr/>
              </p14:nvContentPartPr>
              <p14:xfrm>
                <a:off x="1302769" y="351979"/>
                <a:ext cx="105480" cy="203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675F6CC-B7FC-4579-A9CF-46303DB564B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93769" y="342979"/>
                  <a:ext cx="123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17C3D6A-C2EE-4484-A7F0-D73C000C1A33}"/>
                    </a:ext>
                  </a:extLst>
                </p14:cNvPr>
                <p14:cNvContentPartPr/>
                <p14:nvPr/>
              </p14:nvContentPartPr>
              <p14:xfrm>
                <a:off x="567649" y="908899"/>
                <a:ext cx="104400" cy="238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17C3D6A-C2EE-4484-A7F0-D73C000C1A3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8649" y="900259"/>
                  <a:ext cx="122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5A439EA-C85B-430C-8DAE-328DBBBA215E}"/>
                    </a:ext>
                  </a:extLst>
                </p14:cNvPr>
                <p14:cNvContentPartPr/>
                <p14:nvPr/>
              </p14:nvContentPartPr>
              <p14:xfrm>
                <a:off x="730009" y="880819"/>
                <a:ext cx="17640" cy="213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5A439EA-C85B-430C-8DAE-328DBBBA215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21009" y="871819"/>
                  <a:ext cx="35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D3ACB93-F068-489B-8B2E-7C7918AA41C1}"/>
                    </a:ext>
                  </a:extLst>
                </p14:cNvPr>
                <p14:cNvContentPartPr/>
                <p14:nvPr/>
              </p14:nvContentPartPr>
              <p14:xfrm>
                <a:off x="844849" y="956779"/>
                <a:ext cx="110520" cy="96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D3ACB93-F068-489B-8B2E-7C7918AA41C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5849" y="947779"/>
                  <a:ext cx="128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00D704F-A000-418D-97A9-CD52996371B7}"/>
                    </a:ext>
                  </a:extLst>
                </p14:cNvPr>
                <p14:cNvContentPartPr/>
                <p14:nvPr/>
              </p14:nvContentPartPr>
              <p14:xfrm>
                <a:off x="1014409" y="873979"/>
                <a:ext cx="78840" cy="222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00D704F-A000-418D-97A9-CD52996371B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05769" y="864979"/>
                  <a:ext cx="96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98A9725-5BB9-439A-B56B-485E940BD402}"/>
                    </a:ext>
                  </a:extLst>
                </p14:cNvPr>
                <p14:cNvContentPartPr/>
                <p14:nvPr/>
              </p14:nvContentPartPr>
              <p14:xfrm>
                <a:off x="1113049" y="826099"/>
                <a:ext cx="103680" cy="95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98A9725-5BB9-439A-B56B-485E940BD4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04409" y="817099"/>
                  <a:ext cx="121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A24D076-4DCC-478A-9EA0-61F3561CEB2A}"/>
                    </a:ext>
                  </a:extLst>
                </p14:cNvPr>
                <p14:cNvContentPartPr/>
                <p14:nvPr/>
              </p14:nvContentPartPr>
              <p14:xfrm>
                <a:off x="1225729" y="776779"/>
                <a:ext cx="214200" cy="1069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A24D076-4DCC-478A-9EA0-61F3561CEB2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16729" y="768139"/>
                  <a:ext cx="231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1D8AA6E-E520-4D71-9113-8B1F9CE0040C}"/>
                    </a:ext>
                  </a:extLst>
                </p14:cNvPr>
                <p14:cNvContentPartPr/>
                <p14:nvPr/>
              </p14:nvContentPartPr>
              <p14:xfrm>
                <a:off x="-26711" y="43459"/>
                <a:ext cx="1690200" cy="1333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1D8AA6E-E520-4D71-9113-8B1F9CE0040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-35351" y="34459"/>
                  <a:ext cx="1707840" cy="13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1E27CA1-B949-40F9-B0DE-59F6CB09C0DB}"/>
              </a:ext>
            </a:extLst>
          </p:cNvPr>
          <p:cNvGrpSpPr/>
          <p:nvPr/>
        </p:nvGrpSpPr>
        <p:grpSpPr>
          <a:xfrm>
            <a:off x="2084329" y="2616739"/>
            <a:ext cx="145080" cy="148320"/>
            <a:chOff x="2084329" y="2616739"/>
            <a:chExt cx="145080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1BD6DB-0B98-419E-AD62-70AEE08DA40F}"/>
                    </a:ext>
                  </a:extLst>
                </p14:cNvPr>
                <p14:cNvContentPartPr/>
                <p14:nvPr/>
              </p14:nvContentPartPr>
              <p14:xfrm>
                <a:off x="2084329" y="2616739"/>
                <a:ext cx="104400" cy="148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1BD6DB-0B98-419E-AD62-70AEE08DA40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75689" y="2607739"/>
                  <a:ext cx="122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458314-504D-41A7-AB8B-BD2577A4214E}"/>
                    </a:ext>
                  </a:extLst>
                </p14:cNvPr>
                <p14:cNvContentPartPr/>
                <p14:nvPr/>
              </p14:nvContentPartPr>
              <p14:xfrm>
                <a:off x="2108449" y="2675779"/>
                <a:ext cx="120960" cy="36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458314-504D-41A7-AB8B-BD2577A4214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099809" y="2666779"/>
                  <a:ext cx="13860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B8A1B59-AE63-4010-A7D3-1276D04519EF}"/>
                  </a:ext>
                </a:extLst>
              </p14:cNvPr>
              <p14:cNvContentPartPr/>
              <p14:nvPr/>
            </p14:nvContentPartPr>
            <p14:xfrm>
              <a:off x="5430145" y="1328659"/>
              <a:ext cx="15840" cy="579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B8A1B59-AE63-4010-A7D3-1276D04519E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421505" y="1319659"/>
                <a:ext cx="3348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4356314-8ABA-435A-923A-5F27BA345898}"/>
              </a:ext>
            </a:extLst>
          </p:cNvPr>
          <p:cNvGrpSpPr/>
          <p:nvPr/>
        </p:nvGrpSpPr>
        <p:grpSpPr>
          <a:xfrm>
            <a:off x="7627249" y="2403259"/>
            <a:ext cx="961920" cy="202680"/>
            <a:chOff x="7627249" y="2403259"/>
            <a:chExt cx="96192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024546D-D64C-473F-AC00-7C7829B436E3}"/>
                    </a:ext>
                  </a:extLst>
                </p14:cNvPr>
                <p14:cNvContentPartPr/>
                <p14:nvPr/>
              </p14:nvContentPartPr>
              <p14:xfrm>
                <a:off x="7627249" y="2466979"/>
                <a:ext cx="93960" cy="118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024546D-D64C-473F-AC00-7C7829B436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18249" y="2457979"/>
                  <a:ext cx="111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1E48E1-FB71-4B32-B479-2AC191A390BA}"/>
                    </a:ext>
                  </a:extLst>
                </p14:cNvPr>
                <p14:cNvContentPartPr/>
                <p14:nvPr/>
              </p14:nvContentPartPr>
              <p14:xfrm>
                <a:off x="7804009" y="2407219"/>
                <a:ext cx="72000" cy="14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1E48E1-FB71-4B32-B479-2AC191A390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5009" y="2398219"/>
                  <a:ext cx="89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799241-BE13-45E4-BEBA-F85ADA7AE4E1}"/>
                    </a:ext>
                  </a:extLst>
                </p14:cNvPr>
                <p14:cNvContentPartPr/>
                <p14:nvPr/>
              </p14:nvContentPartPr>
              <p14:xfrm>
                <a:off x="7962409" y="2464819"/>
                <a:ext cx="26640" cy="107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799241-BE13-45E4-BEBA-F85ADA7AE4E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53409" y="2456179"/>
                  <a:ext cx="44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C361FD-8593-4F3D-B297-4B32C2AE61BF}"/>
                    </a:ext>
                  </a:extLst>
                </p14:cNvPr>
                <p14:cNvContentPartPr/>
                <p14:nvPr/>
              </p14:nvContentPartPr>
              <p14:xfrm>
                <a:off x="8051689" y="2403259"/>
                <a:ext cx="63720" cy="15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C361FD-8593-4F3D-B297-4B32C2AE61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2689" y="2394259"/>
                  <a:ext cx="81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9F071A-FCE3-4929-9154-E29D603BC05E}"/>
                    </a:ext>
                  </a:extLst>
                </p14:cNvPr>
                <p14:cNvContentPartPr/>
                <p14:nvPr/>
              </p14:nvContentPartPr>
              <p14:xfrm>
                <a:off x="8190289" y="2493259"/>
                <a:ext cx="84600" cy="73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9F071A-FCE3-4929-9154-E29D603BC0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1289" y="2484259"/>
                  <a:ext cx="102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D01AE4-8D3E-4B7A-A112-37745C40F55D}"/>
                    </a:ext>
                  </a:extLst>
                </p14:cNvPr>
                <p14:cNvContentPartPr/>
                <p14:nvPr/>
              </p14:nvContentPartPr>
              <p14:xfrm>
                <a:off x="8309449" y="2494699"/>
                <a:ext cx="74520" cy="77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D01AE4-8D3E-4B7A-A112-37745C40F5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00809" y="2486059"/>
                  <a:ext cx="92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D23F01-C4C3-43E0-8A19-5ECFCC32445B}"/>
                    </a:ext>
                  </a:extLst>
                </p14:cNvPr>
                <p14:cNvContentPartPr/>
                <p14:nvPr/>
              </p14:nvContentPartPr>
              <p14:xfrm>
                <a:off x="8418529" y="2438539"/>
                <a:ext cx="170640" cy="167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D23F01-C4C3-43E0-8A19-5ECFCC3244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09529" y="2429899"/>
                  <a:ext cx="188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F74CC1-FE72-41FD-862F-F2D774BC7E76}"/>
                    </a:ext>
                  </a:extLst>
                </p14:cNvPr>
                <p14:cNvContentPartPr/>
                <p14:nvPr/>
              </p14:nvContentPartPr>
              <p14:xfrm>
                <a:off x="8499529" y="2482819"/>
                <a:ext cx="74160" cy="16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F74CC1-FE72-41FD-862F-F2D774BC7E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90889" y="2474179"/>
                  <a:ext cx="9180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59AF53-7268-4EB7-A13F-244EA97FE9D7}"/>
                  </a:ext>
                </a:extLst>
              </p14:cNvPr>
              <p14:cNvContentPartPr/>
              <p14:nvPr/>
            </p14:nvContentPartPr>
            <p14:xfrm>
              <a:off x="8013169" y="2751379"/>
              <a:ext cx="106560" cy="123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59AF53-7268-4EB7-A13F-244EA97FE9D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04529" y="2742739"/>
                <a:ext cx="12420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6DF9400-C620-4624-A5D7-435FE1ABABB4}"/>
              </a:ext>
            </a:extLst>
          </p:cNvPr>
          <p:cNvGrpSpPr/>
          <p:nvPr/>
        </p:nvGrpSpPr>
        <p:grpSpPr>
          <a:xfrm>
            <a:off x="8241049" y="2690899"/>
            <a:ext cx="358560" cy="158400"/>
            <a:chOff x="8241049" y="2690899"/>
            <a:chExt cx="35856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4C9DCF-3AAE-4EB3-8E41-560CFCD106FD}"/>
                    </a:ext>
                  </a:extLst>
                </p14:cNvPr>
                <p14:cNvContentPartPr/>
                <p14:nvPr/>
              </p14:nvContentPartPr>
              <p14:xfrm>
                <a:off x="8241049" y="2690899"/>
                <a:ext cx="120960" cy="158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4C9DCF-3AAE-4EB3-8E41-560CFCD106F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32409" y="2682259"/>
                  <a:ext cx="138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1DB46E9-F5B5-42EB-A27C-83591A708777}"/>
                    </a:ext>
                  </a:extLst>
                </p14:cNvPr>
                <p14:cNvContentPartPr/>
                <p14:nvPr/>
              </p14:nvContentPartPr>
              <p14:xfrm>
                <a:off x="8452009" y="2752459"/>
                <a:ext cx="47880" cy="68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1DB46E9-F5B5-42EB-A27C-83591A7087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43369" y="2743819"/>
                  <a:ext cx="65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6DAB03-2781-48B2-8F82-76D5E9940F1C}"/>
                    </a:ext>
                  </a:extLst>
                </p14:cNvPr>
                <p14:cNvContentPartPr/>
                <p14:nvPr/>
              </p14:nvContentPartPr>
              <p14:xfrm>
                <a:off x="8565769" y="2750659"/>
                <a:ext cx="33840" cy="86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6DAB03-2781-48B2-8F82-76D5E9940F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56769" y="2742019"/>
                  <a:ext cx="51480" cy="10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73BA4D-E726-48A0-8FC2-009C0E5E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20"/>
            <a:ext cx="9144000" cy="4898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A0101-A312-48C3-8907-F3A0352B618C}"/>
              </a:ext>
            </a:extLst>
          </p:cNvPr>
          <p:cNvSpPr txBox="1"/>
          <p:nvPr/>
        </p:nvSpPr>
        <p:spPr>
          <a:xfrm>
            <a:off x="171450" y="122320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Hierarchy Diagram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D24E30-412A-472A-9AE0-AA54DB9DD959}"/>
              </a:ext>
            </a:extLst>
          </p:cNvPr>
          <p:cNvGrpSpPr/>
          <p:nvPr/>
        </p:nvGrpSpPr>
        <p:grpSpPr>
          <a:xfrm>
            <a:off x="4746169" y="225259"/>
            <a:ext cx="952200" cy="243000"/>
            <a:chOff x="4746169" y="225259"/>
            <a:chExt cx="95220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57B283-9F82-4765-B878-6F37603254CD}"/>
                    </a:ext>
                  </a:extLst>
                </p14:cNvPr>
                <p14:cNvContentPartPr/>
                <p14:nvPr/>
              </p14:nvContentPartPr>
              <p14:xfrm>
                <a:off x="4746169" y="348379"/>
                <a:ext cx="28440" cy="118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57B283-9F82-4765-B878-6F37603254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7529" y="339379"/>
                  <a:ext cx="46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EC3804-F69C-4418-8714-7B4D7FA38A2E}"/>
                    </a:ext>
                  </a:extLst>
                </p14:cNvPr>
                <p14:cNvContentPartPr/>
                <p14:nvPr/>
              </p14:nvContentPartPr>
              <p14:xfrm>
                <a:off x="4771369" y="260539"/>
                <a:ext cx="22680" cy="20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EC3804-F69C-4418-8714-7B4D7FA38A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62369" y="251899"/>
                  <a:ext cx="40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DF5BB0-CDE6-474D-BDAB-01696C107413}"/>
                    </a:ext>
                  </a:extLst>
                </p14:cNvPr>
                <p14:cNvContentPartPr/>
                <p14:nvPr/>
              </p14:nvContentPartPr>
              <p14:xfrm>
                <a:off x="4798369" y="246139"/>
                <a:ext cx="196560" cy="222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DF5BB0-CDE6-474D-BDAB-01696C1074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89729" y="237139"/>
                  <a:ext cx="214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86B412-49B1-41BC-A77F-6854A0BF0005}"/>
                    </a:ext>
                  </a:extLst>
                </p14:cNvPr>
                <p14:cNvContentPartPr/>
                <p14:nvPr/>
              </p14:nvContentPartPr>
              <p14:xfrm>
                <a:off x="4933369" y="371419"/>
                <a:ext cx="82800" cy="15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86B412-49B1-41BC-A77F-6854A0BF00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24729" y="362779"/>
                  <a:ext cx="100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027E7E-FCCB-4FE8-9392-D7C704CBBD88}"/>
                    </a:ext>
                  </a:extLst>
                </p14:cNvPr>
                <p14:cNvContentPartPr/>
                <p14:nvPr/>
              </p14:nvContentPartPr>
              <p14:xfrm>
                <a:off x="5080609" y="345139"/>
                <a:ext cx="65160" cy="81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027E7E-FCCB-4FE8-9392-D7C704CBBD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71969" y="336139"/>
                  <a:ext cx="82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4FEAF8-6EEE-47BA-8837-35331E05DE7E}"/>
                    </a:ext>
                  </a:extLst>
                </p14:cNvPr>
                <p14:cNvContentPartPr/>
                <p14:nvPr/>
              </p14:nvContentPartPr>
              <p14:xfrm>
                <a:off x="5183929" y="326779"/>
                <a:ext cx="63360" cy="102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4FEAF8-6EEE-47BA-8837-35331E05DE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75289" y="318139"/>
                  <a:ext cx="81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29CD4B-C976-4CE3-85B6-63CF13410AFF}"/>
                    </a:ext>
                  </a:extLst>
                </p14:cNvPr>
                <p14:cNvContentPartPr/>
                <p14:nvPr/>
              </p14:nvContentPartPr>
              <p14:xfrm>
                <a:off x="5250889" y="225259"/>
                <a:ext cx="156600" cy="205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29CD4B-C976-4CE3-85B6-63CF13410A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41889" y="216259"/>
                  <a:ext cx="174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494948-E385-44E2-89C2-669C879FC3E0}"/>
                    </a:ext>
                  </a:extLst>
                </p14:cNvPr>
                <p14:cNvContentPartPr/>
                <p14:nvPr/>
              </p14:nvContentPartPr>
              <p14:xfrm>
                <a:off x="5445289" y="360619"/>
                <a:ext cx="56520" cy="70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494948-E385-44E2-89C2-669C879FC3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36649" y="351979"/>
                  <a:ext cx="74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22E5C0-157D-4A1B-AD2E-E174102D1001}"/>
                    </a:ext>
                  </a:extLst>
                </p14:cNvPr>
                <p14:cNvContentPartPr/>
                <p14:nvPr/>
              </p14:nvContentPartPr>
              <p14:xfrm>
                <a:off x="5575249" y="358459"/>
                <a:ext cx="123120" cy="99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22E5C0-157D-4A1B-AD2E-E174102D10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66609" y="349819"/>
                  <a:ext cx="1407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DDDB56-2724-4A76-89C7-F5D765680DE1}"/>
              </a:ext>
            </a:extLst>
          </p:cNvPr>
          <p:cNvGrpSpPr/>
          <p:nvPr/>
        </p:nvGrpSpPr>
        <p:grpSpPr>
          <a:xfrm>
            <a:off x="5463649" y="1720339"/>
            <a:ext cx="1161360" cy="230760"/>
            <a:chOff x="5463649" y="1720339"/>
            <a:chExt cx="11613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E2561E3-AA09-469D-8C1C-8683EC07D213}"/>
                    </a:ext>
                  </a:extLst>
                </p14:cNvPr>
                <p14:cNvContentPartPr/>
                <p14:nvPr/>
              </p14:nvContentPartPr>
              <p14:xfrm>
                <a:off x="5463649" y="1786939"/>
                <a:ext cx="140400" cy="156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E2561E3-AA09-469D-8C1C-8683EC07D2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54649" y="1778299"/>
                  <a:ext cx="158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49ED31-8F02-4ACC-9E5A-FD770A68473E}"/>
                    </a:ext>
                  </a:extLst>
                </p14:cNvPr>
                <p14:cNvContentPartPr/>
                <p14:nvPr/>
              </p14:nvContentPartPr>
              <p14:xfrm>
                <a:off x="5654449" y="1729339"/>
                <a:ext cx="126360" cy="215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49ED31-8F02-4ACC-9E5A-FD770A68473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45449" y="1720699"/>
                  <a:ext cx="144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93BF6D-D08C-4984-91C9-8863DCADF64D}"/>
                    </a:ext>
                  </a:extLst>
                </p14:cNvPr>
                <p14:cNvContentPartPr/>
                <p14:nvPr/>
              </p14:nvContentPartPr>
              <p14:xfrm>
                <a:off x="5817889" y="1801699"/>
                <a:ext cx="79200" cy="149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93BF6D-D08C-4984-91C9-8863DCADF64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09249" y="1793059"/>
                  <a:ext cx="96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54B9F9-79A3-43D3-94A8-D4EEC4F68D2D}"/>
                    </a:ext>
                  </a:extLst>
                </p14:cNvPr>
                <p14:cNvContentPartPr/>
                <p14:nvPr/>
              </p14:nvContentPartPr>
              <p14:xfrm>
                <a:off x="5955409" y="1743019"/>
                <a:ext cx="119160" cy="186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54B9F9-79A3-43D3-94A8-D4EEC4F68D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46769" y="1734379"/>
                  <a:ext cx="136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4538CB-31AB-4E19-B41D-4ED6889713D6}"/>
                    </a:ext>
                  </a:extLst>
                </p14:cNvPr>
                <p14:cNvContentPartPr/>
                <p14:nvPr/>
              </p14:nvContentPartPr>
              <p14:xfrm>
                <a:off x="6123169" y="1811059"/>
                <a:ext cx="94320" cy="102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4538CB-31AB-4E19-B41D-4ED6889713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14169" y="1802059"/>
                  <a:ext cx="111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10796B-E196-452F-9064-08C7CD2498D6}"/>
                    </a:ext>
                  </a:extLst>
                </p14:cNvPr>
                <p14:cNvContentPartPr/>
                <p14:nvPr/>
              </p14:nvContentPartPr>
              <p14:xfrm>
                <a:off x="6232249" y="1851019"/>
                <a:ext cx="180000" cy="76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10796B-E196-452F-9064-08C7CD2498D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23249" y="1842379"/>
                  <a:ext cx="197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F7CCFFF-9505-467B-80CF-BA9F0D5695B7}"/>
                    </a:ext>
                  </a:extLst>
                </p14:cNvPr>
                <p14:cNvContentPartPr/>
                <p14:nvPr/>
              </p14:nvContentPartPr>
              <p14:xfrm>
                <a:off x="6430969" y="1720339"/>
                <a:ext cx="194040" cy="178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F7CCFFF-9505-467B-80CF-BA9F0D5695B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22329" y="1711699"/>
                  <a:ext cx="2116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099B47-3068-4E78-9AF5-4694F86635EF}"/>
              </a:ext>
            </a:extLst>
          </p:cNvPr>
          <p:cNvGrpSpPr/>
          <p:nvPr/>
        </p:nvGrpSpPr>
        <p:grpSpPr>
          <a:xfrm>
            <a:off x="6826969" y="1698019"/>
            <a:ext cx="560520" cy="209520"/>
            <a:chOff x="6826969" y="1698019"/>
            <a:chExt cx="56052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EBBB35-DE7F-48F7-8E45-B462B929D800}"/>
                    </a:ext>
                  </a:extLst>
                </p14:cNvPr>
                <p14:cNvContentPartPr/>
                <p14:nvPr/>
              </p14:nvContentPartPr>
              <p14:xfrm>
                <a:off x="6826969" y="1781179"/>
                <a:ext cx="97200" cy="11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EBBB35-DE7F-48F7-8E45-B462B929D80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18329" y="1772539"/>
                  <a:ext cx="114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17CF2F-7C18-4260-9D51-EA5AA36A98BC}"/>
                    </a:ext>
                  </a:extLst>
                </p14:cNvPr>
                <p14:cNvContentPartPr/>
                <p14:nvPr/>
              </p14:nvContentPartPr>
              <p14:xfrm>
                <a:off x="7013449" y="1698019"/>
                <a:ext cx="25560" cy="190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17CF2F-7C18-4260-9D51-EA5AA36A98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04449" y="1689019"/>
                  <a:ext cx="43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51DD65-DA32-48EA-A866-B9E02A353DC5}"/>
                    </a:ext>
                  </a:extLst>
                </p14:cNvPr>
                <p14:cNvContentPartPr/>
                <p14:nvPr/>
              </p14:nvContentPartPr>
              <p14:xfrm>
                <a:off x="7062049" y="1791259"/>
                <a:ext cx="85680" cy="114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51DD65-DA32-48EA-A866-B9E02A353D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53049" y="1782619"/>
                  <a:ext cx="103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050B65-9725-4308-9157-CE091F3942C7}"/>
                    </a:ext>
                  </a:extLst>
                </p14:cNvPr>
                <p14:cNvContentPartPr/>
                <p14:nvPr/>
              </p14:nvContentPartPr>
              <p14:xfrm>
                <a:off x="7227289" y="1743379"/>
                <a:ext cx="160200" cy="164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050B65-9725-4308-9157-CE091F3942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18289" y="1734379"/>
                  <a:ext cx="1778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EAF434-227C-4A95-850B-B13E6B434F07}"/>
              </a:ext>
            </a:extLst>
          </p:cNvPr>
          <p:cNvGrpSpPr/>
          <p:nvPr/>
        </p:nvGrpSpPr>
        <p:grpSpPr>
          <a:xfrm>
            <a:off x="7493689" y="2950819"/>
            <a:ext cx="1538640" cy="255600"/>
            <a:chOff x="7493689" y="2950819"/>
            <a:chExt cx="15386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3B8B83-F4D6-4E1A-9424-EFB82DB85013}"/>
                    </a:ext>
                  </a:extLst>
                </p14:cNvPr>
                <p14:cNvContentPartPr/>
                <p14:nvPr/>
              </p14:nvContentPartPr>
              <p14:xfrm>
                <a:off x="7493689" y="3090139"/>
                <a:ext cx="97560" cy="116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3B8B83-F4D6-4E1A-9424-EFB82DB8501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85049" y="3081499"/>
                  <a:ext cx="115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E9D86B-DAA7-4AAC-A95B-884FEA48AD45}"/>
                    </a:ext>
                  </a:extLst>
                </p14:cNvPr>
                <p14:cNvContentPartPr/>
                <p14:nvPr/>
              </p14:nvContentPartPr>
              <p14:xfrm>
                <a:off x="7612129" y="3103099"/>
                <a:ext cx="62640" cy="72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E9D86B-DAA7-4AAC-A95B-884FEA48AD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03129" y="3094459"/>
                  <a:ext cx="80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045936D-A1BE-4C27-9076-17FF364949CA}"/>
                    </a:ext>
                  </a:extLst>
                </p14:cNvPr>
                <p14:cNvContentPartPr/>
                <p14:nvPr/>
              </p14:nvContentPartPr>
              <p14:xfrm>
                <a:off x="7701409" y="3121099"/>
                <a:ext cx="94680" cy="68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45936D-A1BE-4C27-9076-17FF364949C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92769" y="3112099"/>
                  <a:ext cx="112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BC72D8-FB54-42F9-912B-325072106CFF}"/>
                    </a:ext>
                  </a:extLst>
                </p14:cNvPr>
                <p14:cNvContentPartPr/>
                <p14:nvPr/>
              </p14:nvContentPartPr>
              <p14:xfrm>
                <a:off x="7817329" y="3076099"/>
                <a:ext cx="59040" cy="101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BC72D8-FB54-42F9-912B-325072106C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08329" y="3067099"/>
                  <a:ext cx="76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77F4C2-0DFB-46F5-A1DD-A9224D336DA6}"/>
                    </a:ext>
                  </a:extLst>
                </p14:cNvPr>
                <p14:cNvContentPartPr/>
                <p14:nvPr/>
              </p14:nvContentPartPr>
              <p14:xfrm>
                <a:off x="7930369" y="3077899"/>
                <a:ext cx="125280" cy="87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77F4C2-0DFB-46F5-A1DD-A9224D336D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21729" y="3068899"/>
                  <a:ext cx="142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C22597-1F35-4E13-BAAB-D1840E860136}"/>
                    </a:ext>
                  </a:extLst>
                </p14:cNvPr>
                <p14:cNvContentPartPr/>
                <p14:nvPr/>
              </p14:nvContentPartPr>
              <p14:xfrm>
                <a:off x="8104969" y="2950819"/>
                <a:ext cx="44640" cy="205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C22597-1F35-4E13-BAAB-D1840E8601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96329" y="2941819"/>
                  <a:ext cx="62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5B76624-1E0D-4E5D-B741-D89B6C72F462}"/>
                    </a:ext>
                  </a:extLst>
                </p14:cNvPr>
                <p14:cNvContentPartPr/>
                <p14:nvPr/>
              </p14:nvContentPartPr>
              <p14:xfrm>
                <a:off x="8158609" y="3077179"/>
                <a:ext cx="77760" cy="93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5B76624-1E0D-4E5D-B741-D89B6C72F4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49969" y="3068539"/>
                  <a:ext cx="9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DE93A13-FADD-4DF4-A5D1-B3EE563EFC73}"/>
                    </a:ext>
                  </a:extLst>
                </p14:cNvPr>
                <p14:cNvContentPartPr/>
                <p14:nvPr/>
              </p14:nvContentPartPr>
              <p14:xfrm>
                <a:off x="8366689" y="3037579"/>
                <a:ext cx="100080" cy="131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DE93A13-FADD-4DF4-A5D1-B3EE563EFC7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57689" y="3028939"/>
                  <a:ext cx="117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6F623E-AD4B-440A-98F2-3D743D9A6EB0}"/>
                    </a:ext>
                  </a:extLst>
                </p14:cNvPr>
                <p14:cNvContentPartPr/>
                <p14:nvPr/>
              </p14:nvContentPartPr>
              <p14:xfrm>
                <a:off x="8498449" y="2981419"/>
                <a:ext cx="56160" cy="161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6F623E-AD4B-440A-98F2-3D743D9A6E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89809" y="2972419"/>
                  <a:ext cx="73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3185ED-E63C-4314-8C92-D244B88D6C8C}"/>
                    </a:ext>
                  </a:extLst>
                </p14:cNvPr>
                <p14:cNvContentPartPr/>
                <p14:nvPr/>
              </p14:nvContentPartPr>
              <p14:xfrm>
                <a:off x="8567569" y="3043339"/>
                <a:ext cx="63000" cy="99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3185ED-E63C-4314-8C92-D244B88D6C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58929" y="3034699"/>
                  <a:ext cx="80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349862-E843-473E-9494-1D49A9635F02}"/>
                    </a:ext>
                  </a:extLst>
                </p14:cNvPr>
                <p14:cNvContentPartPr/>
                <p14:nvPr/>
              </p14:nvContentPartPr>
              <p14:xfrm>
                <a:off x="8709769" y="3025339"/>
                <a:ext cx="33480" cy="108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349862-E843-473E-9494-1D49A9635F0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00769" y="3016699"/>
                  <a:ext cx="51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A88322-1744-4896-BAAB-A2C5FCC89EBD}"/>
                    </a:ext>
                  </a:extLst>
                </p14:cNvPr>
                <p14:cNvContentPartPr/>
                <p14:nvPr/>
              </p14:nvContentPartPr>
              <p14:xfrm>
                <a:off x="8812369" y="3017419"/>
                <a:ext cx="138960" cy="117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A88322-1744-4896-BAAB-A2C5FCC89E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03369" y="3008779"/>
                  <a:ext cx="156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525AB9E-C58E-4633-8A2D-835F11E874E3}"/>
                    </a:ext>
                  </a:extLst>
                </p14:cNvPr>
                <p14:cNvContentPartPr/>
                <p14:nvPr/>
              </p14:nvContentPartPr>
              <p14:xfrm>
                <a:off x="8989489" y="3028579"/>
                <a:ext cx="42840" cy="106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525AB9E-C58E-4633-8A2D-835F11E874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80489" y="3019939"/>
                  <a:ext cx="60480" cy="1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339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7982D4-D9C7-4E6E-9D7D-6FE646272BC4}"/>
              </a:ext>
            </a:extLst>
          </p:cNvPr>
          <p:cNvGrpSpPr/>
          <p:nvPr/>
        </p:nvGrpSpPr>
        <p:grpSpPr>
          <a:xfrm>
            <a:off x="1243729" y="2037859"/>
            <a:ext cx="4067640" cy="68040"/>
            <a:chOff x="1243729" y="2037859"/>
            <a:chExt cx="4067640" cy="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A992F62-DA07-4403-AB3C-DE1AEA5B1EAC}"/>
                    </a:ext>
                  </a:extLst>
                </p14:cNvPr>
                <p14:cNvContentPartPr/>
                <p14:nvPr/>
              </p14:nvContentPartPr>
              <p14:xfrm>
                <a:off x="1243729" y="2037859"/>
                <a:ext cx="1242720" cy="68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A992F62-DA07-4403-AB3C-DE1AEA5B1EA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34729" y="2028859"/>
                  <a:ext cx="1260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7A6B6ED-AB0C-44E5-91C6-B2C32CE19E41}"/>
                    </a:ext>
                  </a:extLst>
                </p14:cNvPr>
                <p14:cNvContentPartPr/>
                <p14:nvPr/>
              </p14:nvContentPartPr>
              <p14:xfrm>
                <a:off x="3542329" y="2055859"/>
                <a:ext cx="1769040" cy="35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7A6B6ED-AB0C-44E5-91C6-B2C32CE19E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3329" y="2046859"/>
                  <a:ext cx="178668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1AD76D-549D-4C15-BB48-EE91DAE11D09}"/>
                  </a:ext>
                </a:extLst>
              </p14:cNvPr>
              <p14:cNvContentPartPr/>
              <p14:nvPr/>
            </p14:nvContentPartPr>
            <p14:xfrm>
              <a:off x="2697769" y="2370499"/>
              <a:ext cx="590760" cy="34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1AD76D-549D-4C15-BB48-EE91DAE11D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9129" y="2361499"/>
                <a:ext cx="608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A96162-AB5A-4ABD-BD73-60C8A9E707B5}"/>
                  </a:ext>
                </a:extLst>
              </p14:cNvPr>
              <p14:cNvContentPartPr/>
              <p14:nvPr/>
            </p14:nvContentPartPr>
            <p14:xfrm>
              <a:off x="2054089" y="2617099"/>
              <a:ext cx="1207800" cy="33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A96162-AB5A-4ABD-BD73-60C8A9E707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5089" y="2608459"/>
                <a:ext cx="12254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DAF587-7094-4864-AD04-981B09D5AE44}"/>
                  </a:ext>
                </a:extLst>
              </p14:cNvPr>
              <p14:cNvContentPartPr/>
              <p14:nvPr/>
            </p14:nvContentPartPr>
            <p14:xfrm>
              <a:off x="1197289" y="2971339"/>
              <a:ext cx="407880" cy="39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DAF587-7094-4864-AD04-981B09D5AE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8649" y="2962699"/>
                <a:ext cx="425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3F029A-CE07-4AEE-99BC-F9AA647AD792}"/>
                  </a:ext>
                </a:extLst>
              </p14:cNvPr>
              <p14:cNvContentPartPr/>
              <p14:nvPr/>
            </p14:nvContentPartPr>
            <p14:xfrm>
              <a:off x="4113289" y="2967019"/>
              <a:ext cx="1376280" cy="38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3F029A-CE07-4AEE-99BC-F9AA647AD7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04289" y="2958019"/>
                <a:ext cx="13939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25EED0-CEE5-48FC-BA90-1D2D74A9C414}"/>
                  </a:ext>
                </a:extLst>
              </p14:cNvPr>
              <p14:cNvContentPartPr/>
              <p14:nvPr/>
            </p14:nvContentPartPr>
            <p14:xfrm>
              <a:off x="1523809" y="3179779"/>
              <a:ext cx="411480" cy="37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25EED0-CEE5-48FC-BA90-1D2D74A9C4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5169" y="3170779"/>
                <a:ext cx="429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7CCA0C-0C17-4E45-A94E-D78EA4A469F1}"/>
                  </a:ext>
                </a:extLst>
              </p14:cNvPr>
              <p14:cNvContentPartPr/>
              <p14:nvPr/>
            </p14:nvContentPartPr>
            <p14:xfrm>
              <a:off x="2292769" y="3471739"/>
              <a:ext cx="1059480" cy="48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7CCA0C-0C17-4E45-A94E-D78EA4A469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84129" y="3463099"/>
                <a:ext cx="10771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834966-27CE-4F76-AF03-8CE8A1ABC241}"/>
                  </a:ext>
                </a:extLst>
              </p14:cNvPr>
              <p14:cNvContentPartPr/>
              <p14:nvPr/>
            </p14:nvContentPartPr>
            <p14:xfrm>
              <a:off x="2252809" y="3758299"/>
              <a:ext cx="1422000" cy="55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834966-27CE-4F76-AF03-8CE8A1ABC24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4169" y="3749299"/>
                <a:ext cx="143964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64FEA-F0C6-4B64-AB72-9E5405BCF019}"/>
              </a:ext>
            </a:extLst>
          </p:cNvPr>
          <p:cNvGrpSpPr/>
          <p:nvPr/>
        </p:nvGrpSpPr>
        <p:grpSpPr>
          <a:xfrm>
            <a:off x="2293489" y="4038739"/>
            <a:ext cx="1315440" cy="33480"/>
            <a:chOff x="2293489" y="4038739"/>
            <a:chExt cx="1315440" cy="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BDB11A-7631-447A-B72F-64636123E937}"/>
                    </a:ext>
                  </a:extLst>
                </p14:cNvPr>
                <p14:cNvContentPartPr/>
                <p14:nvPr/>
              </p14:nvContentPartPr>
              <p14:xfrm>
                <a:off x="2293489" y="4038739"/>
                <a:ext cx="509040" cy="33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BDB11A-7631-447A-B72F-64636123E9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84849" y="4030099"/>
                  <a:ext cx="526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A2F4AC-2A0E-42A3-89BC-238B6FDFFF43}"/>
                    </a:ext>
                  </a:extLst>
                </p14:cNvPr>
                <p14:cNvContentPartPr/>
                <p14:nvPr/>
              </p14:nvContentPartPr>
              <p14:xfrm>
                <a:off x="3406609" y="4041979"/>
                <a:ext cx="202320" cy="12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A2F4AC-2A0E-42A3-89BC-238B6FDFFF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7609" y="4032979"/>
                  <a:ext cx="2199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FFD933-1BEE-4BF0-AA2B-DF58328DD292}"/>
              </a:ext>
            </a:extLst>
          </p:cNvPr>
          <p:cNvGrpSpPr/>
          <p:nvPr/>
        </p:nvGrpSpPr>
        <p:grpSpPr>
          <a:xfrm>
            <a:off x="5623489" y="4045579"/>
            <a:ext cx="1824480" cy="70920"/>
            <a:chOff x="5623489" y="4045579"/>
            <a:chExt cx="1824480" cy="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F5BC75-C8DF-4EE3-B42A-FB27140CC1D3}"/>
                    </a:ext>
                  </a:extLst>
                </p14:cNvPr>
                <p14:cNvContentPartPr/>
                <p14:nvPr/>
              </p14:nvContentPartPr>
              <p14:xfrm>
                <a:off x="5623489" y="4045579"/>
                <a:ext cx="460800" cy="64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F5BC75-C8DF-4EE3-B42A-FB27140CC1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4849" y="4036939"/>
                  <a:ext cx="478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BD4221-8F69-49FF-848E-C7C63E011115}"/>
                    </a:ext>
                  </a:extLst>
                </p14:cNvPr>
                <p14:cNvContentPartPr/>
                <p14:nvPr/>
              </p14:nvContentPartPr>
              <p14:xfrm>
                <a:off x="6703849" y="4057819"/>
                <a:ext cx="744120" cy="58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BD4221-8F69-49FF-848E-C7C63E0111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95209" y="4048819"/>
                  <a:ext cx="761760" cy="7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4CCDBF-6F58-4642-BA3F-79A90B9C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9F82F-B422-41ED-A0A0-6D6A4876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4BB78-815E-4ADD-A29D-8F1B38F0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12A80A-762F-44ED-A103-3C118799E4DE}"/>
                  </a:ext>
                </a:extLst>
              </p14:cNvPr>
              <p14:cNvContentPartPr/>
              <p14:nvPr/>
            </p14:nvContentPartPr>
            <p14:xfrm>
              <a:off x="2269729" y="2258539"/>
              <a:ext cx="5040" cy="1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12A80A-762F-44ED-A103-3C118799E4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1089" y="2249899"/>
                <a:ext cx="2268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10190</TotalTime>
  <Words>122</Words>
  <Application>Microsoft Office PowerPoint</Application>
  <PresentationFormat>On-screen Show (16:9)</PresentationFormat>
  <Paragraphs>22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 Light</vt:lpstr>
      <vt:lpstr>Arial</vt:lpstr>
      <vt:lpstr>Calibri</vt:lpstr>
      <vt:lpstr>Office Theme</vt:lpstr>
      <vt:lpstr>CSE 11  Accelerated Intro to Programming Lecture 12</vt:lpstr>
      <vt:lpstr>Announcements</vt:lpstr>
      <vt:lpstr>PowerPoint Presentation</vt:lpstr>
      <vt:lpstr>Abstract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391</cp:revision>
  <dcterms:modified xsi:type="dcterms:W3CDTF">2021-04-23T15:53:47Z</dcterms:modified>
</cp:coreProperties>
</file>